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037977"/>
          </a:xfrm>
        </p:spPr>
        <p:txBody>
          <a:bodyPr/>
          <a:lstStyle/>
          <a:p>
            <a:r>
              <a:rPr lang="uk-UA" dirty="0" smtClean="0"/>
              <a:t>Маленькі таланти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628800"/>
            <a:ext cx="8424936" cy="1944216"/>
          </a:xfrm>
        </p:spPr>
        <p:txBody>
          <a:bodyPr>
            <a:normAutofit/>
          </a:bodyPr>
          <a:lstStyle/>
          <a:p>
            <a:pPr algn="just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трудового навчання у 1-В класу, який проходив 2 листопада, під керівництвом Людмили Михайлівни, відбулася маленька виставка дитячих робіт. Всі учні дуже старанно із задоволенням працювали, щоб продемонструвати свої шедеври.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C:\Users\Admin-306\Desktop\1-В\DSCN96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88" y="3140968"/>
            <a:ext cx="4127992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-306\Desktop\1-В\DSCN96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58511"/>
            <a:ext cx="4127992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693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260648"/>
            <a:ext cx="3840427" cy="2880320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45" y="3429000"/>
            <a:ext cx="3822700" cy="2867025"/>
          </a:xfrm>
        </p:spPr>
      </p:pic>
      <p:pic>
        <p:nvPicPr>
          <p:cNvPr id="2050" name="Picture 2" descr="C:\Users\Admin-306\Desktop\1-В\DSCN969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54" y="260648"/>
            <a:ext cx="3839992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бъект 5"/>
          <p:cNvSpPr txBox="1">
            <a:spLocks/>
          </p:cNvSpPr>
          <p:nvPr/>
        </p:nvSpPr>
        <p:spPr>
          <a:xfrm>
            <a:off x="219053" y="2679192"/>
            <a:ext cx="3822192" cy="3447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0" name="Объект 5"/>
          <p:cNvSpPr txBox="1">
            <a:spLocks/>
          </p:cNvSpPr>
          <p:nvPr/>
        </p:nvSpPr>
        <p:spPr>
          <a:xfrm>
            <a:off x="4932040" y="2679192"/>
            <a:ext cx="3822192" cy="3447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2" name="Объект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3822700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197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60648"/>
            <a:ext cx="3822700" cy="2867025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3822700" cy="2867025"/>
          </a:xfrm>
        </p:spPr>
      </p:pic>
      <p:pic>
        <p:nvPicPr>
          <p:cNvPr id="11" name="Объект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56992"/>
            <a:ext cx="3822700" cy="2867025"/>
          </a:xfrm>
          <a:prstGeom prst="rect">
            <a:avLst/>
          </a:prstGeom>
        </p:spPr>
      </p:pic>
      <p:pic>
        <p:nvPicPr>
          <p:cNvPr id="12" name="Объект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387506"/>
            <a:ext cx="3822700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790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32656"/>
            <a:ext cx="3822700" cy="2867025"/>
          </a:xfrm>
        </p:spPr>
      </p:pic>
      <p:pic>
        <p:nvPicPr>
          <p:cNvPr id="11" name="Объект 10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32656"/>
            <a:ext cx="3822700" cy="2867025"/>
          </a:xfrm>
        </p:spPr>
      </p:pic>
      <p:pic>
        <p:nvPicPr>
          <p:cNvPr id="13" name="Объект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428999"/>
            <a:ext cx="3822700" cy="2867025"/>
          </a:xfrm>
          <a:prstGeom prst="rect">
            <a:avLst/>
          </a:prstGeom>
        </p:spPr>
      </p:pic>
      <p:pic>
        <p:nvPicPr>
          <p:cNvPr id="14" name="Объект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428999"/>
            <a:ext cx="3822700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68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32656"/>
            <a:ext cx="3822700" cy="2867025"/>
          </a:xfrm>
        </p:spPr>
      </p:pic>
      <p:pic>
        <p:nvPicPr>
          <p:cNvPr id="11" name="Объект 10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32656"/>
            <a:ext cx="3822700" cy="2867025"/>
          </a:xfrm>
        </p:spPr>
      </p:pic>
      <p:pic>
        <p:nvPicPr>
          <p:cNvPr id="13" name="Объект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413828"/>
            <a:ext cx="3822700" cy="2867025"/>
          </a:xfrm>
          <a:prstGeom prst="rect">
            <a:avLst/>
          </a:prstGeom>
        </p:spPr>
      </p:pic>
      <p:pic>
        <p:nvPicPr>
          <p:cNvPr id="14" name="Объект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440793"/>
            <a:ext cx="3822700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940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3822700" cy="2867025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32656"/>
            <a:ext cx="3822700" cy="2867025"/>
          </a:xfrm>
        </p:spPr>
      </p:pic>
      <p:pic>
        <p:nvPicPr>
          <p:cNvPr id="11" name="Объект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501008"/>
            <a:ext cx="3822700" cy="2867025"/>
          </a:xfrm>
          <a:prstGeom prst="rect">
            <a:avLst/>
          </a:prstGeom>
        </p:spPr>
      </p:pic>
      <p:pic>
        <p:nvPicPr>
          <p:cNvPr id="12" name="Объект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511383"/>
            <a:ext cx="3822700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557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3822700" cy="2867025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32656"/>
            <a:ext cx="3822700" cy="2867025"/>
          </a:xfrm>
        </p:spPr>
      </p:pic>
      <p:pic>
        <p:nvPicPr>
          <p:cNvPr id="11" name="Объект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356992"/>
            <a:ext cx="3822700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565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</TotalTime>
  <Words>39</Words>
  <Application>Microsoft Office PowerPoint</Application>
  <PresentationFormat>Экран (4:3)</PresentationFormat>
  <Paragraphs>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Волна</vt:lpstr>
      <vt:lpstr>Маленькі таланти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Маленькі таланти</dc:title>
  <dc:creator>Admin-306</dc:creator>
  <cp:lastModifiedBy>Admin-306</cp:lastModifiedBy>
  <cp:revision>2</cp:revision>
  <dcterms:created xsi:type="dcterms:W3CDTF">2016-12-06T08:22:42Z</dcterms:created>
  <dcterms:modified xsi:type="dcterms:W3CDTF">2016-12-06T08:39:10Z</dcterms:modified>
</cp:coreProperties>
</file>