
<file path=[Content_Types].xml><?xml version="1.0" encoding="utf-8"?>
<Types xmlns="http://schemas.openxmlformats.org/package/2006/content-types">
  <Default Extension="bmp" ContentType="image/bmp"/>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8" r:id="rId3"/>
    <p:sldId id="257" r:id="rId4"/>
    <p:sldId id="259" r:id="rId5"/>
    <p:sldId id="260" r:id="rId6"/>
    <p:sldId id="262" r:id="rId7"/>
    <p:sldId id="261" r:id="rId8"/>
    <p:sldId id="264" r:id="rId9"/>
    <p:sldId id="263" r:id="rId10"/>
    <p:sldId id="266" r:id="rId11"/>
    <p:sldId id="265" r:id="rId12"/>
    <p:sldId id="267" r:id="rId13"/>
    <p:sldId id="268" r:id="rId14"/>
    <p:sldId id="269" r:id="rId15"/>
    <p:sldId id="271" r:id="rId16"/>
    <p:sldId id="270" r:id="rId17"/>
    <p:sldId id="273" r:id="rId18"/>
    <p:sldId id="272"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882" autoAdjust="0"/>
    <p:restoredTop sz="94660"/>
  </p:normalViewPr>
  <p:slideViewPr>
    <p:cSldViewPr snapToGrid="0">
      <p:cViewPr varScale="1">
        <p:scale>
          <a:sx n="73" d="100"/>
          <a:sy n="73" d="100"/>
        </p:scale>
        <p:origin x="-21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ru-RU" smtClean="0"/>
              <a:t>Образец заголовка</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03FCE02C-6EC6-4E09-BC2C-9FDED4DE236E}" type="datetimeFigureOut">
              <a:rPr lang="en-US" dirty="0"/>
              <a:t>2/1/2016</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1pPr>
              <a:defRPr sz="1800"/>
            </a:lvl1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4D8F36E1-9596-4E98-8786-4A17C5D29C65}" type="datetimeFigureOut">
              <a:rPr lang="en-US" dirty="0"/>
              <a:pPr/>
              <a:t>2/1/2016</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EE4D1A55-63BC-4BA2-9538-7DDEADA10621}" type="datetimeFigureOut">
              <a:rPr lang="en-US" dirty="0"/>
              <a:t>2/1/2016</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66D01ABB-8821-4BF5-97A9-E1A66ACAEAA9}" type="datetimeFigureOut">
              <a:rPr lang="en-US" dirty="0"/>
              <a:pPr/>
              <a:t>2/1/2016</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20C37B1C-D4A1-4A4F-A470-80868146AFC5}" type="datetimeFigureOut">
              <a:rPr lang="en-US" dirty="0"/>
              <a:pPr/>
              <a:t>2/1/2016</a:t>
            </a:fld>
            <a:endParaRPr lang="en-US" dirty="0"/>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6D31D1B9-F39E-471E-80A9-595CAA5664AD}" type="datetimeFigureOut">
              <a:rPr lang="en-US" dirty="0"/>
              <a:pPr/>
              <a:t>2/1/2016</a:t>
            </a:fld>
            <a:endParaRPr lang="en-US" dirty="0"/>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33FCEABC-E2B9-4606-A74F-CB06AF596887}" type="datetimeFigureOut">
              <a:rPr lang="en-US" dirty="0"/>
              <a:pPr/>
              <a:t>2/1/2016</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ru-RU" smtClean="0"/>
              <a:t>Образец заголовка</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solidFill>
                  <a:schemeClr val="tx2"/>
                </a:solidFill>
              </a:defRPr>
            </a:lvl1pPr>
          </a:lstStyle>
          <a:p>
            <a:fld id="{FA8850A0-01A3-4F4E-AA52-F716A9BFD4EB}" type="datetimeFigureOut">
              <a:rPr lang="en-US" dirty="0"/>
              <a:pPr/>
              <a:t>2/1/2016</a:t>
            </a:fld>
            <a:endParaRPr lang="en-US" dirty="0"/>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4FAB73BC-B049-4115-A692-8D63A059BFB8}" type="slidenum">
              <a:rPr lang="en-US" dirty="0"/>
              <a:pPr/>
              <a:t>‹#›</a:t>
            </a:fld>
            <a:endParaRPr lang="en-US" dirty="0"/>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E5811CCA-BB49-46C7-A0E2-F42339750F9A}" type="datetimeFigureOut">
              <a:rPr lang="en-US" dirty="0"/>
              <a:t>2/1/2016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FB075A7A-4A9A-410F-B848-AB998ACC9419}" type="datetimeFigureOut">
              <a:rPr lang="en-US" dirty="0"/>
              <a:pPr/>
              <a:t>2/1/2016</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AA5F3E88-2D66-4D17-B0FA-EA13CB20B2FF}" type="datetimeFigureOut">
              <a:rPr lang="en-US" dirty="0"/>
              <a:pPr/>
              <a:t>2/1/2016</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17205CAA-4E5A-4223-BD55-C5D2841AC9EF}" type="datetimeFigureOut">
              <a:rPr lang="en-US" dirty="0"/>
              <a:t>2/1/2016</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10908" y="2281763"/>
            <a:ext cx="9068586" cy="2590800"/>
          </a:xfrm>
        </p:spPr>
        <p:txBody>
          <a:bodyPr/>
          <a:lstStyle/>
          <a:p>
            <a:r>
              <a:rPr lang="en-US" b="1" dirty="0">
                <a:effectLst/>
              </a:rPr>
              <a:t>Houses-nests or How to feel like a bird</a:t>
            </a:r>
            <a:endParaRPr lang="ru-RU" b="1" dirty="0"/>
          </a:p>
        </p:txBody>
      </p:sp>
    </p:spTree>
    <p:extLst>
      <p:ext uri="{BB962C8B-B14F-4D97-AF65-F5344CB8AC3E}">
        <p14:creationId xmlns:p14="http://schemas.microsoft.com/office/powerpoint/2010/main" val="4192429255"/>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901" y="482600"/>
            <a:ext cx="7752970" cy="5829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4358604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490194"/>
            <a:ext cx="11252200" cy="5809006"/>
          </a:xfrm>
        </p:spPr>
        <p:txBody>
          <a:bodyPr>
            <a:normAutofit/>
          </a:bodyPr>
          <a:lstStyle/>
          <a:p>
            <a:r>
              <a:rPr lang="en-US" b="1" dirty="0"/>
              <a:t>Do You have the desire to someday become a </a:t>
            </a:r>
            <a:r>
              <a:rPr lang="en-US" b="1" dirty="0" smtClean="0"/>
              <a:t>bird? But, </a:t>
            </a:r>
            <a:r>
              <a:rPr lang="en-US" b="1" dirty="0"/>
              <a:t>fly like birds, we can not, but feel in their place — easily! This unique opportunity gave everyone a Californian artist Jason Fanny, who builds houses-nests for humans.</a:t>
            </a:r>
            <a:endParaRPr lang="ru-RU" b="1" dirty="0"/>
          </a:p>
        </p:txBody>
      </p:sp>
    </p:spTree>
    <p:extLst>
      <p:ext uri="{BB962C8B-B14F-4D97-AF65-F5344CB8AC3E}">
        <p14:creationId xmlns:p14="http://schemas.microsoft.com/office/powerpoint/2010/main" val="125164504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3708" y="1205397"/>
            <a:ext cx="8839200" cy="4064000"/>
          </a:xfrm>
        </p:spPr>
        <p:txBody>
          <a:bodyPr>
            <a:noAutofit/>
          </a:bodyPr>
          <a:lstStyle/>
          <a:p>
            <a:r>
              <a:rPr lang="en-US" sz="9600" b="1" dirty="0"/>
              <a:t>Here is where you can truly feel like a bird!</a:t>
            </a:r>
            <a:endParaRPr lang="ru-RU" sz="9600" b="1" dirty="0"/>
          </a:p>
        </p:txBody>
      </p:sp>
    </p:spTree>
    <p:extLst>
      <p:ext uri="{BB962C8B-B14F-4D97-AF65-F5344CB8AC3E}">
        <p14:creationId xmlns:p14="http://schemas.microsoft.com/office/powerpoint/2010/main" val="20613351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794803"/>
            <a:ext cx="7854950" cy="51281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934264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7700" y="540994"/>
            <a:ext cx="10363200" cy="4577106"/>
          </a:xfrm>
        </p:spPr>
        <p:txBody>
          <a:bodyPr>
            <a:normAutofit/>
          </a:bodyPr>
          <a:lstStyle/>
          <a:p>
            <a:r>
              <a:rPr lang="en-US" b="1" dirty="0"/>
              <a:t>But I warn you, if You love comfort and coziness, sleep in a "hut" — not for You. The nest is not protected against the ingress of water and has no amenities, except for one or two mattresses.</a:t>
            </a:r>
            <a:endParaRPr lang="ru-RU" b="1" dirty="0"/>
          </a:p>
        </p:txBody>
      </p:sp>
    </p:spTree>
    <p:extLst>
      <p:ext uri="{BB962C8B-B14F-4D97-AF65-F5344CB8AC3E}">
        <p14:creationId xmlns:p14="http://schemas.microsoft.com/office/powerpoint/2010/main" val="95136978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628649"/>
            <a:ext cx="7169150" cy="53768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7921492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0600" y="867446"/>
            <a:ext cx="7372350" cy="49078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83779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566394"/>
            <a:ext cx="10058400" cy="5135906"/>
          </a:xfrm>
        </p:spPr>
        <p:txBody>
          <a:bodyPr/>
          <a:lstStyle/>
          <a:p>
            <a:r>
              <a:rPr lang="en-US" b="1" dirty="0"/>
              <a:t>So, if it rains, have to get wet, like the bird in the nest. That's when you can in their own skin to experience all the subtleties of bird life. However, inside the nest you can pitch a tent, prudently brought with them.</a:t>
            </a:r>
            <a:endParaRPr lang="ru-RU" b="1" dirty="0"/>
          </a:p>
        </p:txBody>
      </p:sp>
    </p:spTree>
    <p:extLst>
      <p:ext uri="{BB962C8B-B14F-4D97-AF65-F5344CB8AC3E}">
        <p14:creationId xmlns:p14="http://schemas.microsoft.com/office/powerpoint/2010/main" val="409396379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8291" y="274320"/>
            <a:ext cx="5917765" cy="63093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0877767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4500" y="375894"/>
            <a:ext cx="10007600" cy="4881906"/>
          </a:xfrm>
        </p:spPr>
        <p:txBody>
          <a:bodyPr>
            <a:normAutofit/>
          </a:bodyPr>
          <a:lstStyle/>
          <a:p>
            <a:r>
              <a:rPr lang="en-US" b="1" dirty="0"/>
              <a:t>In a nest placed eight people. But Jason was made and such houses, which could accommodate up to 30 people.</a:t>
            </a:r>
            <a:endParaRPr lang="ru-RU" b="1" dirty="0"/>
          </a:p>
        </p:txBody>
      </p:sp>
    </p:spTree>
    <p:extLst>
      <p:ext uri="{BB962C8B-B14F-4D97-AF65-F5344CB8AC3E}">
        <p14:creationId xmlns:p14="http://schemas.microsoft.com/office/powerpoint/2010/main" val="21528408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2059" y="418011"/>
            <a:ext cx="5617441" cy="5982789"/>
          </a:xfrm>
          <a:prstGeom prst="rect">
            <a:avLst/>
          </a:prstGeom>
          <a:ln>
            <a:noFill/>
          </a:ln>
          <a:effectLst>
            <a:softEdge rad="112500"/>
          </a:effectLst>
        </p:spPr>
      </p:pic>
    </p:spTree>
    <p:extLst>
      <p:ext uri="{BB962C8B-B14F-4D97-AF65-F5344CB8AC3E}">
        <p14:creationId xmlns:p14="http://schemas.microsoft.com/office/powerpoint/2010/main" val="15004327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667994"/>
            <a:ext cx="10033000" cy="4399306"/>
          </a:xfrm>
        </p:spPr>
        <p:txBody>
          <a:bodyPr>
            <a:normAutofit/>
          </a:bodyPr>
          <a:lstStyle/>
          <a:p>
            <a:r>
              <a:rPr lang="en-US" b="1" dirty="0"/>
              <a:t>Jason says that values and respects nature, and therefore very carefully collects twigs for their buildings. "First, do no harm to a healthy tree," says the artist.</a:t>
            </a:r>
            <a:endParaRPr lang="ru-RU" b="1" dirty="0"/>
          </a:p>
        </p:txBody>
      </p:sp>
    </p:spTree>
    <p:extLst>
      <p:ext uri="{BB962C8B-B14F-4D97-AF65-F5344CB8AC3E}">
        <p14:creationId xmlns:p14="http://schemas.microsoft.com/office/powerpoint/2010/main" val="1786862216"/>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4103" y="740756"/>
            <a:ext cx="8002733" cy="532753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89998798"/>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1946" y="725721"/>
            <a:ext cx="10550236" cy="4885370"/>
          </a:xfrm>
        </p:spPr>
        <p:txBody>
          <a:bodyPr>
            <a:normAutofit/>
          </a:bodyPr>
          <a:lstStyle/>
          <a:p>
            <a:r>
              <a:rPr lang="en-US" b="1" dirty="0"/>
              <a:t>After gathering enough twigs, Fanny goes to work: using a kind of weaving technology, it gradually reduces the nest. And to strengthen structures, uses countersunk screws.</a:t>
            </a:r>
            <a:endParaRPr lang="ru-RU" b="1" dirty="0"/>
          </a:p>
        </p:txBody>
      </p:sp>
    </p:spTree>
    <p:extLst>
      <p:ext uri="{BB962C8B-B14F-4D97-AF65-F5344CB8AC3E}">
        <p14:creationId xmlns:p14="http://schemas.microsoft.com/office/powerpoint/2010/main" val="2652829464"/>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6692" y="744582"/>
            <a:ext cx="4509662" cy="5368835"/>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755393480"/>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3097" y="352697"/>
            <a:ext cx="5225143" cy="61395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51149481"/>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6472" y="476339"/>
            <a:ext cx="10758055" cy="5508824"/>
          </a:xfrm>
        </p:spPr>
        <p:txBody>
          <a:bodyPr>
            <a:normAutofit/>
          </a:bodyPr>
          <a:lstStyle/>
          <a:p>
            <a:r>
              <a:rPr lang="en-US" b="1" dirty="0">
                <a:latin typeface="Arial" panose="020B0604020202020204" pitchFamily="34" charset="0"/>
              </a:rPr>
              <a:t>Thanks to unbridled imagination and skillful hands of the artist, in the town of big Sur the coast of Central California is a resort </a:t>
            </a:r>
            <a:r>
              <a:rPr lang="en-US" b="1" dirty="0" err="1">
                <a:latin typeface="Arial" panose="020B0604020202020204" pitchFamily="34" charset="0"/>
              </a:rPr>
              <a:t>Treebones</a:t>
            </a:r>
            <a:r>
              <a:rPr lang="en-US" b="1" dirty="0">
                <a:latin typeface="Arial" panose="020B0604020202020204" pitchFamily="34" charset="0"/>
              </a:rPr>
              <a:t> Resort, where one can rent the nest for people.</a:t>
            </a:r>
            <a:endParaRPr lang="ru-RU" b="1" dirty="0"/>
          </a:p>
        </p:txBody>
      </p:sp>
    </p:spTree>
    <p:extLst>
      <p:ext uri="{BB962C8B-B14F-4D97-AF65-F5344CB8AC3E}">
        <p14:creationId xmlns:p14="http://schemas.microsoft.com/office/powerpoint/2010/main" val="4098120397"/>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4105" y="492269"/>
            <a:ext cx="7933460" cy="59500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33550748"/>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4106" y="330828"/>
            <a:ext cx="8231330" cy="618525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33692526"/>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9545" y="642593"/>
            <a:ext cx="11222181" cy="5176315"/>
          </a:xfrm>
        </p:spPr>
        <p:txBody>
          <a:bodyPr>
            <a:normAutofit/>
          </a:bodyPr>
          <a:lstStyle/>
          <a:p>
            <a:r>
              <a:rPr lang="en-US" sz="8000" b="1" dirty="0"/>
              <a:t>Great idea to have fun and relax in the nest, feeling a real free bird</a:t>
            </a:r>
            <a:endParaRPr lang="ru-RU" sz="8000" b="1" dirty="0"/>
          </a:p>
        </p:txBody>
      </p:sp>
    </p:spTree>
    <p:extLst>
      <p:ext uri="{BB962C8B-B14F-4D97-AF65-F5344CB8AC3E}">
        <p14:creationId xmlns:p14="http://schemas.microsoft.com/office/powerpoint/2010/main" val="3572561865"/>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576" y="731693"/>
            <a:ext cx="7985131" cy="531581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882347025"/>
      </p:ext>
    </p:extLst>
  </p:cSld>
  <p:clrMapOvr>
    <a:masterClrMapping/>
  </p:clrMapOvr>
  <p:transition spd="slow">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6728D11B-929E-4324-91B0-4A4DA4CAC3DD}"/>
    </a:ext>
  </a:extLst>
</a:theme>
</file>

<file path=docProps/app.xml><?xml version="1.0" encoding="utf-8"?>
<Properties xmlns="http://schemas.openxmlformats.org/officeDocument/2006/extended-properties" xmlns:vt="http://schemas.openxmlformats.org/officeDocument/2006/docPropsVTypes">
  <Template>TM03457510[[fn=Савон]]</Template>
  <TotalTime>38</TotalTime>
  <Words>302</Words>
  <Application>Microsoft Office PowerPoint</Application>
  <PresentationFormat>Произвольный</PresentationFormat>
  <Paragraphs>10</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Savon</vt:lpstr>
      <vt:lpstr>Houses-nests or How to feel like a bird</vt:lpstr>
      <vt:lpstr>Презентация PowerPoint</vt:lpstr>
      <vt:lpstr>Do You have the desire to someday become a bird? But, fly like birds, we can not, but feel in their place — easily! This unique opportunity gave everyone a Californian artist Jason Fanny, who builds houses-nests for humans.</vt:lpstr>
      <vt:lpstr>Here is where you can truly feel like a bird!</vt:lpstr>
      <vt:lpstr>Презентация PowerPoint</vt:lpstr>
      <vt:lpstr>But I warn you, if You love comfort and coziness, sleep in a "hut" — not for You. The nest is not protected against the ingress of water and has no amenities, except for one or two mattresses.</vt:lpstr>
      <vt:lpstr>Презентация PowerPoint</vt:lpstr>
      <vt:lpstr>Презентация PowerPoint</vt:lpstr>
      <vt:lpstr>So, if it rains, have to get wet, like the bird in the nest. That's when you can in their own skin to experience all the subtleties of bird life. However, inside the nest you can pitch a tent, prudently brought with them.</vt:lpstr>
      <vt:lpstr>Презентация PowerPoint</vt:lpstr>
      <vt:lpstr>In a nest placed eight people. But Jason was made and such houses, which could accommodate up to 30 people.</vt:lpstr>
      <vt:lpstr>Презентация PowerPoint</vt:lpstr>
      <vt:lpstr>Jason says that values and respects nature, and therefore very carefully collects twigs for their buildings. "First, do no harm to a healthy tree," says the artist.</vt:lpstr>
      <vt:lpstr>Презентация PowerPoint</vt:lpstr>
      <vt:lpstr>After gathering enough twigs, Fanny goes to work: using a kind of weaving technology, it gradually reduces the nest. And to strengthen structures, uses countersunk screws.</vt:lpstr>
      <vt:lpstr>Презентация PowerPoint</vt:lpstr>
      <vt:lpstr>Презентация PowerPoint</vt:lpstr>
      <vt:lpstr>Thanks to unbridled imagination and skillful hands of the artist, in the town of big Sur the coast of Central California is a resort Treebones Resort, where one can rent the nest for people.</vt:lpstr>
      <vt:lpstr>Презентация PowerPoint</vt:lpstr>
      <vt:lpstr>Презентация PowerPoint</vt:lpstr>
      <vt:lpstr>Great idea to have fun and relax in the nest, feeling a real free bird</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Houses-nests or How to feel like a bird</dc:title>
  <dc:creator>home</dc:creator>
  <cp:lastModifiedBy>b290</cp:lastModifiedBy>
  <cp:revision>4</cp:revision>
  <dcterms:created xsi:type="dcterms:W3CDTF">2015-11-07T18:21:35Z</dcterms:created>
  <dcterms:modified xsi:type="dcterms:W3CDTF">2016-02-01T09:12:55Z</dcterms:modified>
</cp:coreProperties>
</file>