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727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946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027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038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10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237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193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185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93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3456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697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82D87-738A-4B3A-A15D-FC49622A9F67}" type="datetimeFigureOut">
              <a:rPr lang="uk-UA" smtClean="0"/>
              <a:t>01.02.2016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2E85B-8ADE-417B-ABAC-AFA5CB84AF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080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are teachers important?</a:t>
            </a:r>
            <a:br>
              <a:rPr lang="en-US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095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There are a lot of interesting and useful professions. The profession of a teacher is a very noble one. A teacher is a very important person for every family where pupils live.</a:t>
            </a:r>
            <a:br>
              <a:rPr lang="en-US" sz="2700" dirty="0" smtClean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Рисунок 3" descr="http://www.englishteacherwebsites.com/images/speak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8064896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1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I </a:t>
            </a:r>
            <a:r>
              <a:rPr lang="en-US" sz="1800" dirty="0"/>
              <a:t>remember my first teacher very well. Her name is Natalia </a:t>
            </a:r>
            <a:r>
              <a:rPr lang="en-US" sz="1800" dirty="0" err="1"/>
              <a:t>Mykolaivna</a:t>
            </a:r>
            <a:r>
              <a:rPr lang="en-US" sz="1800" dirty="0"/>
              <a:t>. She is a kind and clever woman. She taught us to read and write, told us many interesting things about everything and she instructed us how to work. When we became fifth-formers we have one form-teacher and many other teachers in all school subjects.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My form-teacher’s name is Nina </a:t>
            </a:r>
            <a:r>
              <a:rPr lang="en-US" sz="1800" dirty="0" err="1"/>
              <a:t>Vasylivna</a:t>
            </a:r>
            <a:r>
              <a:rPr lang="en-US" sz="1800" dirty="0"/>
              <a:t>. She is a great teacher who makes learning fun inspiring and stimulating us. She organizes and makes us friendly very much</a:t>
            </a:r>
            <a:endParaRPr lang="uk-UA" sz="1800" dirty="0" smtClean="0"/>
          </a:p>
        </p:txBody>
      </p:sp>
      <p:pic>
        <p:nvPicPr>
          <p:cNvPr id="4" name="Рисунок 3" descr="http://freedesignfile.com/upload/2013/05/Teacher-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8640"/>
            <a:ext cx="5328592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99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pupils want to become teachers at school. But I myself do not want to be a teacher because this profession is very difficult. The profession of a teacher demands a great patience to children. I believe that people who teach children must have more time for self-education and must be paid well.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5845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159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Why are teachers important? </vt:lpstr>
      <vt:lpstr>There are a lot of interesting and useful professions. The profession of a teacher is a very noble one. A teacher is a very important person for every family where pupils live.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are teachers important?</dc:title>
  <dc:creator>Сергей</dc:creator>
  <cp:lastModifiedBy>b290</cp:lastModifiedBy>
  <cp:revision>5</cp:revision>
  <dcterms:created xsi:type="dcterms:W3CDTF">2016-01-25T16:35:00Z</dcterms:created>
  <dcterms:modified xsi:type="dcterms:W3CDTF">2016-02-01T09:16:18Z</dcterms:modified>
</cp:coreProperties>
</file>