
<file path=[Content_Types].xml><?xml version="1.0" encoding="utf-8"?>
<Types xmlns="http://schemas.openxmlformats.org/package/2006/content-types">
  <Default Extension="bin" ContentType="application/vnd.ms-office.activeX"/>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activeX/activeX1.xml" ContentType="application/vnd.ms-office.activeX+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6"/>
  </p:notesMasterIdLst>
  <p:handoutMasterIdLst>
    <p:handoutMasterId r:id="rId17"/>
  </p:handoutMasterIdLst>
  <p:sldIdLst>
    <p:sldId id="266" r:id="rId3"/>
    <p:sldId id="267" r:id="rId4"/>
    <p:sldId id="268" r:id="rId5"/>
    <p:sldId id="269" r:id="rId6"/>
    <p:sldId id="270" r:id="rId7"/>
    <p:sldId id="271" r:id="rId8"/>
    <p:sldId id="272" r:id="rId9"/>
    <p:sldId id="273" r:id="rId10"/>
    <p:sldId id="275" r:id="rId11"/>
    <p:sldId id="276" r:id="rId12"/>
    <p:sldId id="277" r:id="rId13"/>
    <p:sldId id="278" r:id="rId14"/>
    <p:sldId id="27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8" autoAdjust="0"/>
    <p:restoredTop sz="94660"/>
  </p:normalViewPr>
  <p:slideViewPr>
    <p:cSldViewPr snapToGrid="0">
      <p:cViewPr varScale="1">
        <p:scale>
          <a:sx n="73" d="100"/>
          <a:sy n="73" d="100"/>
        </p:scale>
        <p:origin x="-414" y="-108"/>
      </p:cViewPr>
      <p:guideLst>
        <p:guide orient="horz" pos="2160"/>
        <p:guide pos="3840"/>
      </p:guideLst>
    </p:cSldViewPr>
  </p:slideViewPr>
  <p:notesTextViewPr>
    <p:cViewPr>
      <p:scale>
        <a:sx n="1" d="1"/>
        <a:sy n="1" d="1"/>
      </p:scale>
      <p:origin x="0" y="0"/>
    </p:cViewPr>
  </p:notesTextViewPr>
  <p:notesViewPr>
    <p:cSldViewPr snapToGrid="0" showGuides="1">
      <p:cViewPr varScale="1">
        <p:scale>
          <a:sx n="57" d="100"/>
          <a:sy n="57" d="100"/>
        </p:scale>
        <p:origin x="1236" y="4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5512D11A-5CC6-11CF-8D67-00AA00BDCE1D}" ax:persistence="persistStream" r:id="rId1"/>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2C7EC9C-7EE8-4A56-855D-18AC07DBDCAD}" type="datetimeFigureOut">
              <a:rPr lang="ru-RU" smtClean="0"/>
              <a:t>01.02.2016</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EA21AD-3BA7-4B49-9DF1-2171993A8011}" type="slidenum">
              <a:rPr lang="ru-RU" smtClean="0"/>
              <a:t>‹#›</a:t>
            </a:fld>
            <a:endParaRPr lang="ru-RU" dirty="0"/>
          </a:p>
        </p:txBody>
      </p:sp>
    </p:spTree>
    <p:extLst>
      <p:ext uri="{BB962C8B-B14F-4D97-AF65-F5344CB8AC3E}">
        <p14:creationId xmlns:p14="http://schemas.microsoft.com/office/powerpoint/2010/main" val="3924349926"/>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13:55.836"/>
    </inkml:context>
    <inkml:brush xml:id="br0">
      <inkml:brushProperty name="width" value="0.08819" units="cm"/>
      <inkml:brushProperty name="height" value="0.35278" units="cm"/>
      <inkml:brushProperty name="color" value="#00B0F0"/>
      <inkml:brushProperty name="tip" value="rectangle"/>
      <inkml:brushProperty name="rasterOp" value="maskPen"/>
    </inkml:brush>
  </inkml:definitions>
  <inkml:trace contextRef="#ctx0" brushRef="#br0">3440 2513 0,'0'-26'78,"52"26"-63,28 0 1,-54 0 0,27 0-16,0 0 15,27 0-15,-54 0 16,53 0-16,-26 0 16,-26 0-1,-1 0-15,1 0 16,26 0-1,-27 0-15,1 0 16,-1 0-16,27 0 16,0 0-1,-27 0-15,1 0 16,-1 0-16,1 0 16,-1 0-1,1-27 63,-54 27 79,1 0-157,-27 0 15,26 0 1,-26 0-16,27 0 15,-1 0 1,1 0 0,0 0-1,-27 0 17,26 0-17,-26 0 1,27 0-1,-27 27 17,26-27-1,1 0-15,-1 0-1,1 0 1,-27 0 15,27 0-15,-27 0-1,26 0 17,1 0 14,-1 0-14,1 0-17,-1 0 17,1 0-17,-1 0 1,1 0 15</inkml:trace>
</inkml:ink>
</file>

<file path=ppt/ink/ink2.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13:59.428"/>
    </inkml:context>
    <inkml:brush xml:id="br0">
      <inkml:brushProperty name="width" value="0.08819" units="cm"/>
      <inkml:brushProperty name="height" value="0.35278" units="cm"/>
      <inkml:brushProperty name="color" value="#00B0F0"/>
      <inkml:brushProperty name="tip" value="rectangle"/>
      <inkml:brushProperty name="rasterOp" value="maskPen"/>
    </inkml:brush>
  </inkml:definitions>
  <inkml:trace contextRef="#ctx0" brushRef="#br0">3440 3757 0,'26'0'78,"-26"-27"-78,26 27 16,1 0-16,-1 0 16,1 0-16,-1 0 15,1 0 1,-1 0-1,27 0 1,-26 0 0,-1 0-1,1 0 1,-1 0 0,0 0-1,1 0 1,-1 0-1,1 0 1,-1 0 15,1 0-15,-1 0-16,1 0 16,26 0-1,0 0 1,-27 0-16,0 0 15,27 0-15,-26 0 16,-1 0 0,1 0 15,-1 0-15,1 0-1,-1 0 1,1 0-16,-1 0 62,0 0-46,-52 0 156,0 0-141,-27 0-31,26 0 16,-26 0 31,27 0-32,-27 0 1,26 0-1,1 0 32,0 0-15,-1 27-17,1-27 1,-1 0-16,1 0 47,-27 0-32,26 0 1,-26 0 15,27 0 16,-27 0-16,27 0 1,-1 26-1,1-26-16,-1 0 1,1 0 0,-1 0-1,1 0 1,-1 0 15,1 0-15,-1 0 15,1 0 0,-1 0 47</inkml:trace>
</inkml:ink>
</file>

<file path=ppt/ink/ink3.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14:01.868"/>
    </inkml:context>
    <inkml:brush xml:id="br0">
      <inkml:brushProperty name="width" value="0.08819" units="cm"/>
      <inkml:brushProperty name="height" value="0.35278" units="cm"/>
      <inkml:brushProperty name="color" value="#00B0F0"/>
      <inkml:brushProperty name="tip" value="rectangle"/>
      <inkml:brushProperty name="rasterOp" value="maskPen"/>
    </inkml:brush>
  </inkml:definitions>
  <inkml:trace contextRef="#ctx0" brushRef="#br0">3334 4789 0,'26'0'109,"1"0"-62,26-27-16,-27 27 0,27 0-31,-27 0 32,1 0-32,-1 0 15,1 0 1,-1 0-16,27 0 31,-26 0-31,-1 0 31,1 0-15,-1 0 0,0 0 15,1 0-31,-1 0 15,1 0 1,26 0 0,-27 0-1,27 0 1,-26 0 0,26 0-16,-27 0 15,27 0 1,-27 0-16,27 0 15,-26 0-15,26 0 32,-27 0-32,1 0 15,-1 0 1,0 0 0,-78 0 155,25 0-171,-26 0 16,27 0-16,-1 0 16,-26 0-16,27 0 15,-27 0 1,27 0 15,-1 0-15,1 0-1,-1 0-15,1 0 16,-1 0 0,1 0-1,-27 0-15,26 0 16,1 0 0,-1 0-1,1 0-15,0 0 16,-1 0-1,1 0-15,-1 0 32,1 0-17,-1 0 1,1 0 0,-1 0-16,1 0 15,-1 0 1,1 0-1,-1 0 17,1 0-1,0 0 0,-1 0 0</inkml:trace>
</inkml:ink>
</file>

<file path=ppt/ink/ink4.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14:04.604"/>
    </inkml:context>
    <inkml:brush xml:id="br0">
      <inkml:brushProperty name="width" value="0.08819" units="cm"/>
      <inkml:brushProperty name="height" value="0.35278" units="cm"/>
      <inkml:brushProperty name="color" value="#00B0F0"/>
      <inkml:brushProperty name="tip" value="rectangle"/>
      <inkml:brushProperty name="rasterOp" value="maskPen"/>
    </inkml:brush>
  </inkml:definitions>
  <inkml:trace contextRef="#ctx0" brushRef="#br0">3201 7011 0,'27'0'47,"-1"0"-32,1 0 1,-1 0 0,27 0-1,-26 0-15,-1 0 16,1 0-16,25 0 16,1 0-16,-26 0 15,52 0-15,-26 0 16,0 0-16,26 0 15,1 0-15,26 0 16,26 0-16,-53 0 16,-52 0-16,26 0 15,-27 0-15,1 0 16,-1 0 0,-79 0 234,-26 0-235,52 0-15,-52 27 16,53-27-16,-27 0 15,-27 52-15,54-52 16,-1 0-16,-26 0 16,27 0-16,-27 0 15,27 0 1,-27 0 0,26 0 15,-26 0-16,27 0 32,-27 0-15,26 0-1,1 0 0,-1 0 0,1 0-31,0 0 16,-27-26 0,26 26 15,1 0-31,-1 0 31,1 0 0,-1 0 32</inkml:trace>
</inkml:ink>
</file>

<file path=ppt/ink/ink5.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14:06.319"/>
    </inkml:context>
    <inkml:brush xml:id="br0">
      <inkml:brushProperty name="width" value="0.08819" units="cm"/>
      <inkml:brushProperty name="height" value="0.35278" units="cm"/>
      <inkml:brushProperty name="color" value="#00B0F0"/>
      <inkml:brushProperty name="tip" value="rectangle"/>
      <inkml:brushProperty name="rasterOp" value="maskPen"/>
    </inkml:brush>
  </inkml:definitions>
  <inkml:trace contextRef="#ctx0" brushRef="#br0">3281 9366 0,'53'0'78,"-27"0"-62,1 0-16,52 0 15,-26 0-15,0 0 16,0 0-16,26 0 16,-26 0-16,26 0 15,1 0 1,-54 0 0,1 26-16,-1-26 15,1 0 1,-1 0-16,1 0 15,-1 0 1,1 0 0,-1 0-16,0 0 15,1 0 1,-1 0-16,1 0 16,-1 0-1,1 0-15,-1 0 16,1 0-1,-1 0 1,1 0 0,-1 0 15</inkml:trace>
</inkml:ink>
</file>

<file path=ppt/ink/ink6.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14:09.807"/>
    </inkml:context>
    <inkml:brush xml:id="br0">
      <inkml:brushProperty name="width" value="0.08819" units="cm"/>
      <inkml:brushProperty name="height" value="0.35278" units="cm"/>
      <inkml:brushProperty name="color" value="#00B0F0"/>
      <inkml:brushProperty name="tip" value="rectangle"/>
      <inkml:brushProperty name="rasterOp" value="maskPen"/>
    </inkml:brush>
  </inkml:definitions>
  <inkml:trace contextRef="#ctx0" brushRef="#br0">3440 14102 0,'26'0'125,"0"0"-109,1 0 0,-1 0 15,1 0-16,-1 0 1,27 0 0,-26 0-1,-1 0-15,1 0 0,-1 0 16,27 0 0,0 0-16,-27 0 15,1 0 1,26 0-1,-27 0 1,1 0-16,-1 0 16,1 0-16,-1 0 15,1 0 1,-1 0-16,0 0 16,1 0-16,26 0 15,-27 0 1,27 0-1,0 0 1,-26 0 0</inkml:trace>
</inkml:ink>
</file>

<file path=ppt/ink/ink7.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14:16.788"/>
    </inkml:context>
    <inkml:brush xml:id="br0">
      <inkml:brushProperty name="width" value="0.08819" units="cm"/>
      <inkml:brushProperty name="height" value="0.35278" units="cm"/>
      <inkml:brushProperty name="color" value="#00B0F0"/>
      <inkml:brushProperty name="tip" value="rectangle"/>
      <inkml:brushProperty name="rasterOp" value="maskPen"/>
    </inkml:brush>
  </inkml:definitions>
  <inkml:trace contextRef="#ctx0" brushRef="#br0">3413 15504 0,'27'27'94,"-1"-27"-78,0 0-1,1 0 16,-1 0-15,1 0 0,-1 0-1,1 0-15,-1 0 16,1 0 0,-1 0-16,1 0 15,-1 0 1,1 0-16,-1 0 15,-26 26 1,53-26-16,-27 0 31,1 0-15,-1 0-16,1 0 31,-1 0-15,1 0-1,-1 0-15,1 0 16,-1 0 0,1 0-1,-1 0 1,0 0 0,1 0-1,-1 0 1,1 0 15,26 0-15,-27 0-1,-52 0 173,-27 0-188,26 0 15,-26 0 1,-26 0-16,53 0 16,-80 0-16,26 0 15,-25 0-15</inkml:trace>
</inkml:ink>
</file>

<file path=ppt/ink/ink8.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14:21.573"/>
    </inkml:context>
    <inkml:brush xml:id="br0">
      <inkml:brushProperty name="width" value="0.05292" units="cm"/>
      <inkml:brushProperty name="height" value="0.05292" units="cm"/>
    </inkml:brush>
  </inkml:definitions>
  <inkml:trace contextRef="#ctx0" brushRef="#br0">3942 2487 0</inkml:trace>
  <inkml:trace contextRef="#ctx0" brushRef="#br0" timeOffset="1191.0674">3942 3704 0</inkml:trace>
  <inkml:trace contextRef="#ctx0" brushRef="#br0" timeOffset="1999.113">3836 4709 0</inkml:trace>
  <inkml:trace contextRef="#ctx0" brushRef="#br0" timeOffset="2775.158">3810 6985 0</inkml:trace>
  <inkml:trace contextRef="#ctx0" brushRef="#br0" timeOffset="3591.2043">3916 9339 0</inkml:trace>
  <inkml:trace contextRef="#ctx0" brushRef="#br0" timeOffset="4424.2524">3969 14128 0</inkml:trace>
  <inkml:trace contextRef="#ctx0" brushRef="#br0" timeOffset="5119.2911">3969 15557 0</inkml:trace>
</inkml:ink>
</file>

<file path=ppt/ink/ink9.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19:57.340"/>
    </inkml:context>
    <inkml:brush xml:id="br0">
      <inkml:brushProperty name="width" value="0.08819" units="cm"/>
      <inkml:brushProperty name="height" value="0.35278" units="cm"/>
      <inkml:brushProperty name="color" value="#0070C0"/>
      <inkml:brushProperty name="tip" value="rectangle"/>
      <inkml:brushProperty name="rasterOp" value="maskPen"/>
    </inkml:brush>
  </inkml:definitions>
  <inkml:trace contextRef="#ctx0" brushRef="#br0">2408 2751 0,'0'-26'47,"26"26"0,1 0-47,-1 0 31,1 0-15,-1 0 0,0 0-1,1 0 17,-1 0-17,1 0 1,-1 0 15,27 0 16,-26 0-31,26 0-1,-27 0 1,1 0 15,-1 0-15,0 0-1,1 0 1,-1 0 0,1 0-1,-1 0 1,1 0-16,-1 0 15,1 0 1,-1 0 0,1 0 15,-1 0-15,0 0-1,-52 0 126,-53 0-141,52 0 15,1 0-15,-27 0 16,26 0-16,1 0 16,-1 0-1,1 0 17,0 0 14,-27 0-30,26 0 0,1 0 15,-1 0-15,1 0 15,-1 0-16,1 0 1,-1 0 0,1 0 15,-1 0 0,1 0 0,0 0 1,-1 0-1,1 0 0,-1 0 0,1 0 16</inkml:trace>
</inkml:ink>
</file>

<file path=ppt/ink/ink10.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20:02.284"/>
    </inkml:context>
    <inkml:brush xml:id="br0">
      <inkml:brushProperty name="width" value="0.08819" units="cm"/>
      <inkml:brushProperty name="height" value="0.35278" units="cm"/>
      <inkml:brushProperty name="color" value="#0070C0"/>
      <inkml:brushProperty name="tip" value="rectangle"/>
      <inkml:brushProperty name="rasterOp" value="maskPen"/>
    </inkml:brush>
  </inkml:definitions>
  <inkml:trace contextRef="#ctx0" brushRef="#br0">3175 4974 0,'0'-27'62,"-53"27"-62,27 0 16,-1 0 0,1 0-1,-1 0-15,1 0 16,-1 0-16,-26 0 15,27 0 1,0 0 0,-1 0-1,1 0-15,-1 0 32,1 0-32,-1 0 15,1 0 32,-1 0-16,1 0 16,-1 0-47,1 0 31,-1 0 16,1 0-31,0 0 0,-1 0-1,-26 0 16,27 0-15,-27 0 31,26 0-16,1 0 16,-1 0-31,1 0-1,-1 0 17,1 0-1,0 0-16,52 0 173,27 0-188,-27 0 16,27 0-1,-26 0 1,-1 0-1,1 0-15,-1 0 16,1 0-16,-1 0 16,1 0-16,25 0 15,-25 0-15,26 0 16,-27 0 0,27 0-1,0 0 1,-26 0-16,26 0 15,-27 0 1,0 0 0,1 0-1,26 0 1,-27 0 0,1 0-16,-1 0 15,27 0 1,-26 0-1,-1 0 1,0 0 0,27 27-1,-26-27 1,-1 0 0,1 0-1,-1 0 32,1 0 0</inkml:trace>
</inkml:ink>
</file>

<file path=ppt/ink/ink11.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20:07.500"/>
    </inkml:context>
    <inkml:brush xml:id="br0">
      <inkml:brushProperty name="width" value="0.08819" units="cm"/>
      <inkml:brushProperty name="height" value="0.35278" units="cm"/>
      <inkml:brushProperty name="color" value="#0070C0"/>
      <inkml:brushProperty name="tip" value="rectangle"/>
      <inkml:brushProperty name="rasterOp" value="maskPen"/>
    </inkml:brush>
  </inkml:definitions>
  <inkml:trace contextRef="#ctx0" brushRef="#br0">3492 6138 0,'-26'26'31,"0"-26"16,-1 0-16,1 0-15,-1 0-1,1 0 1,-27 0-16,0 0 15,26 0 1,1 0-16,0 0 16,-1 0-16,1 0 15,-1 0 1,1 0-16,-1 0 16,1 0-1,-1 0-15,1 0 63,-1 0-48,1 0 1,0 0 0,-1 0-1,1 0-15,-1 0 31,1 0-15,-1 0 15,1 0-15,-1 0 0,1 0-1,-27 0 16,26 0 16,-25 0 0,78 0 125,0 0-172,1 0 16,-1 0-1,1 0-15,-1 0 16,1 0 0,-1 0-16,1 0 15,-1 0 1,1 0-1,-1 0 1,27 0 0,-27 0-1,1 0 1,-1 0 0,1 0-16,-1 0 15,1 0 1,-1-26-1,1 26 1,-1 0-16,27 0 31,-27 0-15,27 0 0,-26 0-1,26 0 1,-27 0-1,-26-26-15,53 26 16,-26 0 0,25-27 15</inkml:trace>
</inkml:ink>
</file>

<file path=ppt/ink/ink12.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20:12.140"/>
    </inkml:context>
    <inkml:brush xml:id="br0">
      <inkml:brushProperty name="width" value="0.08819" units="cm"/>
      <inkml:brushProperty name="height" value="0.35278" units="cm"/>
      <inkml:brushProperty name="color" value="#0070C0"/>
      <inkml:brushProperty name="tip" value="rectangle"/>
      <inkml:brushProperty name="rasterOp" value="maskPen"/>
    </inkml:brush>
  </inkml:definitions>
  <inkml:trace contextRef="#ctx0" brushRef="#br0">3466 7329 0,'-26'0'32,"-1"0"-1,-26 0 0,27 0-15,-1 0-1,1 0-15,-1 0 16,1 0-16,-1 0 16,1 0-16,0 0 15,-1 0-15,1 0 16,-1 0 0,1 0-16,-1 0 15,-26 0-15,27 0 16,-27 0-16,27 0 15,-27 0 1,26 0 0,-26 0-1,27 0 1,-27 0 0,26 0-1,-26 0 16,27-27-15</inkml:trace>
</inkml:ink>
</file>

<file path=ppt/ink/ink13.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20:19.020"/>
    </inkml:context>
    <inkml:brush xml:id="br0">
      <inkml:brushProperty name="width" value="0.08819" units="cm"/>
      <inkml:brushProperty name="height" value="0.35278" units="cm"/>
      <inkml:brushProperty name="color" value="#0070C0"/>
      <inkml:brushProperty name="tip" value="rectangle"/>
      <inkml:brushProperty name="rasterOp" value="maskPen"/>
    </inkml:brush>
  </inkml:definitions>
  <inkml:trace contextRef="#ctx0" brushRef="#br0">3572 9763 0,'-53'0'94,"26"0"-31,-25 0-17,25 0-14,1 0-1,-1 0-15,1 0-1,-1 0 16,1 0-31,-1 0 16,1 0 15,-1 0-15,1 0 0,-27 0-16,27 0 15,-1 0 1,1 0-1,-1 0 1,1 0 0,-1 0-16,1 0 31,-1 0-15,1 0-16,0 0 31,-1 0-16,1 0 1,-1 0 15,1 0-15,-1 0 15,1 0-31,-1 0 16,1 0 15,-1 0-15,1 0-1,52 0 173,1 0-188,-1 0 15,27 26 1,-26-26 0,-1 0-1,1 0-15,-1 0 16,1 0 0,-1 0-16,0 0 15,1 0 1,-1 0-1,1 0 1,-1 0 15,1 0-15,26 0 15,-27 0 0,27 0 1,-27 0-1,27 0-15,-26 0 30</inkml:trace>
</inkml:ink>
</file>

<file path=ppt/ink/ink14.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20:23.020"/>
    </inkml:context>
    <inkml:brush xml:id="br0">
      <inkml:brushProperty name="width" value="0.05292" units="cm"/>
      <inkml:brushProperty name="height" value="0.05292" units="cm"/>
      <inkml:brushProperty name="color" value="#FF0000"/>
    </inkml:brush>
  </inkml:definitions>
  <inkml:trace contextRef="#ctx0" brushRef="#br0">2805 2593 0,'0'26'78,"0"1"-31,0-1 15</inkml:trace>
  <inkml:trace contextRef="#ctx0" brushRef="#br0" timeOffset="1154.0598">2831 4842 0,'0'0'0,"0"52"93,0-25-93,0 26 16,0-27 0,0 1-16,0-1 15,0 1 32</inkml:trace>
  <inkml:trace contextRef="#ctx0" brushRef="#br0" timeOffset="2076.1169">3069 6032 0,'0'53'31,"0"-26"-15,0 25-1,0-25 1,0-1 15,0 1-15,0-1-1,0 1 17,0-1-17</inkml:trace>
  <inkml:trace contextRef="#ctx0" brushRef="#br0" timeOffset="3032.1663">3043 7276 0,'0'26'31,"0"1"-15,0-1-16,0 1 31,0-1 0,0 0-15,0 1 0,0-1-1,0 1-15,0-1 16,0 1-16</inkml:trace>
  <inkml:trace contextRef="#ctx0" brushRef="#br0" timeOffset="3896.2161">3016 9578 0,'0'26'47,"0"27"-31,0-27-1,0 27 1,0-26-16,0-1 16,0 1-16,0-1 15</inkml:trace>
</inkml:ink>
</file>

<file path=ppt/ink/ink15.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20:35.644"/>
    </inkml:context>
    <inkml:brush xml:id="br0">
      <inkml:brushProperty name="width" value="0.08819" units="cm"/>
      <inkml:brushProperty name="height" value="0.35278" units="cm"/>
      <inkml:brushProperty name="color" value="#0070C0"/>
      <inkml:brushProperty name="tip" value="rectangle"/>
      <inkml:brushProperty name="rasterOp" value="maskPen"/>
    </inkml:brush>
  </inkml:definitions>
  <inkml:trace contextRef="#ctx0" brushRef="#br0">2858 2672 0,'26'-26'32,"27"26"-1,-27 0-15,27 0-1,-26 0 1,-1 0-16,1 0 15,-1 0 1,1 0-16,-1 0 16,0 0-1,27 0 1,-26 0 15,26 0-15,-27 0 15,54 0-15,-80-27-16,26 27 15,27 0 1,-27 0 0,27 0-16,-26 0 15,-1-26-15,1 26 16,-1 0-1,1 0 17,-1 0-1,1 0 0</inkml:trace>
</inkml:ink>
</file>

<file path=ppt/ink/ink16.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20:38.612"/>
    </inkml:context>
    <inkml:brush xml:id="br0">
      <inkml:brushProperty name="width" value="0.08819" units="cm"/>
      <inkml:brushProperty name="height" value="0.35278" units="cm"/>
      <inkml:brushProperty name="color" value="#0070C0"/>
      <inkml:brushProperty name="tip" value="rectangle"/>
      <inkml:brushProperty name="rasterOp" value="maskPen"/>
    </inkml:brush>
  </inkml:definitions>
  <inkml:trace contextRef="#ctx0" brushRef="#br0">2884 4789 0,'0'-27'15,"53"27"32,0 0-47,-27 0 16,1 0-16,52 0 16,-52 0-16,52 0 15,-26 0 1,0 0-16,-27 0 15,1 0 1,-1 0-16,1 0 16,-1 0-1,0 0-15,54 0 16,-54 0-16,1 0 16,-1 0-16,1 0 15,-1 0-15,1 0 16,-1 0-1</inkml:trace>
</inkml:ink>
</file>

<file path=ppt/ink/ink17.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20:39.756"/>
    </inkml:context>
    <inkml:brush xml:id="br0">
      <inkml:brushProperty name="width" value="0.08819" units="cm"/>
      <inkml:brushProperty name="height" value="0.35278" units="cm"/>
      <inkml:brushProperty name="color" value="#0070C0"/>
      <inkml:brushProperty name="tip" value="rectangle"/>
      <inkml:brushProperty name="rasterOp" value="maskPen"/>
    </inkml:brush>
  </inkml:definitions>
  <inkml:trace contextRef="#ctx0" brushRef="#br0">2884 6191 0,'26'0'78,"1"0"-78,-1 0 15,27 0 1,-26 0-16,26 0 16,0 0-16,-1 0 15,1 0 1,0 0-16,-26 26 15,-1-26-15,27 0 16,0 0-16,-27 0 16,1 0-16,26 0 15,-27 0 1,1 0-16,-1 53 16,1-53-1,-1 0-15,1 0 16,-1 0-1,1 0 1</inkml:trace>
</inkml:ink>
</file>

<file path=ppt/ink/ink18.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20:40.812"/>
    </inkml:context>
    <inkml:brush xml:id="br0">
      <inkml:brushProperty name="width" value="0.08819" units="cm"/>
      <inkml:brushProperty name="height" value="0.35278" units="cm"/>
      <inkml:brushProperty name="color" value="#0070C0"/>
      <inkml:brushProperty name="tip" value="rectangle"/>
      <inkml:brushProperty name="rasterOp" value="maskPen"/>
    </inkml:brush>
  </inkml:definitions>
  <inkml:trace contextRef="#ctx0" brushRef="#br0">2990 7355 0,'53'0'78,"0"0"-62,26 0 0,-53 0-16,1 0 15,26 0-15,0 0 16,-27 27-1,1-27 1,-1 0-16,1 0 16,-1 0-1,0 0 1,1 0 0,-1 0-16,1 0 15,-1 0 1,1 0-16,-1 0 15,1 0 1,-1 0 0,1 0-16,-1 0 31,1 26-15,-1-26 15</inkml:trace>
</inkml:ink>
</file>

<file path=ppt/ink/ink19.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20:41.860"/>
    </inkml:context>
    <inkml:brush xml:id="br0">
      <inkml:brushProperty name="width" value="0.08819" units="cm"/>
      <inkml:brushProperty name="height" value="0.35278" units="cm"/>
      <inkml:brushProperty name="color" value="#0070C0"/>
      <inkml:brushProperty name="tip" value="rectangle"/>
      <inkml:brushProperty name="rasterOp" value="maskPen"/>
    </inkml:brush>
  </inkml:definitions>
  <inkml:trace contextRef="#ctx0" brushRef="#br0">2831 8678 0,'0'26'62,"27"-26"-46,25 0-1,-25 0-15,26 0 16,0 0-16,0 0 16,-27 0-16,1 0 15,25 0-15,28 0 16,-54 0-16,54 0 16,-54 0-16,53 0 15,-26 0-15,0 0 16,27 0-16,-54 0 15,1 0-15,-1 0 16,1 0 0,25 0-16,-25 0 31,-1 0-15,1 0-16,-1 0 46</inkml:trace>
</inkml:ink>
</file>

<file path=ppt/ink/ink20.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20:43.277"/>
    </inkml:context>
    <inkml:brush xml:id="br0">
      <inkml:brushProperty name="width" value="0.08819" units="cm"/>
      <inkml:brushProperty name="height" value="0.35278" units="cm"/>
      <inkml:brushProperty name="color" value="#0070C0"/>
      <inkml:brushProperty name="tip" value="rectangle"/>
      <inkml:brushProperty name="rasterOp" value="maskPen"/>
    </inkml:brush>
  </inkml:definitions>
  <inkml:trace contextRef="#ctx0" brushRef="#br0">2990 9657 0,'0'26'31,"53"-26"-15,-27 0-1,27 0 1,-26 0 0,52 0-16,-53 0 15,27 0-15,27 0 16,-54 0-16,27 0 15,0 0-15,26 0 16,-52 0 0,52 0-16,-26 0 15,-26 0-15,25 0 16,28 27-16,-27-27 16,-27 0-1,1 0 1</inkml:trace>
</inkml:ink>
</file>

<file path=ppt/ink/ink21.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20:44.884"/>
    </inkml:context>
    <inkml:brush xml:id="br0">
      <inkml:brushProperty name="width" value="0.08819" units="cm"/>
      <inkml:brushProperty name="height" value="0.35278" units="cm"/>
      <inkml:brushProperty name="color" value="#0070C0"/>
      <inkml:brushProperty name="tip" value="rectangle"/>
      <inkml:brushProperty name="rasterOp" value="maskPen"/>
    </inkml:brush>
  </inkml:definitions>
  <inkml:trace contextRef="#ctx0" brushRef="#br0">2858 10874 0,'52'0'31,"-25"0"-15,26 0-16,26 0 15,1 0-15,-54 0 16,53 26-16,1-26 15,-54 0-15,54 0 16,-28 0 0,28 27-16,-27-27 15,-27 0 1,1 0-16,-1 0 16,1 0-16,-1 0 15,1 0 1,-1 0-1</inkml:trace>
</inkml:ink>
</file>

<file path=ppt/ink/ink22.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20:46.308"/>
    </inkml:context>
    <inkml:brush xml:id="br0">
      <inkml:brushProperty name="width" value="0.08819" units="cm"/>
      <inkml:brushProperty name="height" value="0.35278" units="cm"/>
      <inkml:brushProperty name="color" value="#0070C0"/>
      <inkml:brushProperty name="tip" value="rectangle"/>
      <inkml:brushProperty name="rasterOp" value="maskPen"/>
    </inkml:brush>
  </inkml:definitions>
  <inkml:trace contextRef="#ctx0" brushRef="#br0">2619 12091 0,'27'0'47,"-1"0"-32,1 0-15,52 0 16,-52 0-16,52 0 16,0 0-16,-26 0 15,27 0-15,-1 0 16,0 0-16,-52 0 15,26 27-15,-27-27 32,1 26-17,-1-26 1,27 0 0,-53 26-1,26-26-15,1 0 31,-1 0 1,1 0-17,-1 0 1,1 0 0,-1 0 15,1 0 63</inkml:trace>
</inkml:ink>
</file>

<file path=ppt/ink/ink23.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20:50.716"/>
    </inkml:context>
    <inkml:brush xml:id="br0">
      <inkml:brushProperty name="width" value="0.05292" units="cm"/>
      <inkml:brushProperty name="height" value="0.05292" units="cm"/>
      <inkml:brushProperty name="color" value="#0070C0"/>
    </inkml:brush>
    <inkml:brush xml:id="br1">
      <inkml:brushProperty name="width" value="0.05292" units="cm"/>
      <inkml:brushProperty name="height" value="0.05292" units="cm"/>
      <inkml:brushProperty name="color" value="#FF0000"/>
    </inkml:brush>
  </inkml:definitions>
  <inkml:trace contextRef="#ctx0" brushRef="#br0">3149 11959 0,'0'53'47,"0"0"-32,0 0-15,0-1 16,0 1-16,0-26 16,0-1-16,26 27 15</inkml:trace>
  <inkml:trace contextRef="#ctx0" brushRef="#br1" timeOffset="3191.1863">3228 11932 0,'0'27'78,"0"-1"-78,0 1 16,0-1-1,0 1-15,0-1 16,0 1-1,0 25-15,0-25 47</inkml:trace>
  <inkml:trace contextRef="#ctx0" brushRef="#br1" timeOffset="4031.2279">3440 10795 0,'0'26'62,"0"27"-46,0-27-16,0 27 15,0-26 1,0-1 0,0 1-16,0-1 31</inkml:trace>
  <inkml:trace contextRef="#ctx0" brushRef="#br1" timeOffset="4895.2768">3307 9657 0,'0'26'78,"0"1"-62,0 26-1,0-27-15,0 1 16,0-1-16,0 1 16</inkml:trace>
  <inkml:trace contextRef="#ctx0" brushRef="#br1" timeOffset="5600.3186">3413 8519 0,'0'27'16,"0"-1"-1,0 1 1,0-1-1,0 27-15,0-27 16,0 1 0,0-1-16,0 1 31</inkml:trace>
  <inkml:trace contextRef="#ctx0" brushRef="#br1" timeOffset="6295.3565">3387 7329 0,'-27'0'32,"27"26"-32,0 1 15,0-1-15,0 0 16,0 1-16,0-1 16,0 27-16,0-26 15,0-1-15,0 1 16,0-1-16</inkml:trace>
  <inkml:trace contextRef="#ctx0" brushRef="#br1" timeOffset="6983.4021">3334 6032 0,'0'27'78,"0"-1"-78,0 27 15,0-27-15,0 27 16,0-26-16,0-1 16,0 1-1</inkml:trace>
  <inkml:trace contextRef="#ctx0" brushRef="#br1" timeOffset="8016.4551">3387 4709 0,'0'27'47,"0"-1"-31,0 27-1,0-26 1,0 25-16,0 1 16,0 27-16,0-54 15,0 27-15,0-26 16</inkml:trace>
  <inkml:trace contextRef="#ctx0" brushRef="#br1" timeOffset="8791.5045">3360 2434 0,'0'53'31,"-53"0"-15,27 0 0,26-27-1,0 27 1,0-27 15</inkml:trace>
</inkml:ink>
</file>

<file path=ppt/ink/ink24.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24:13.484"/>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2805 4021 0,'26'0'62,"27"0"-46,0 0-16,0 0 16,53 0-16,-27 0 15,27 0-15,0 0 16,79 0-16,-26 0 15,26 0-15,-79 0 16,0 0-16,-27 0 16,-53 0-16,1 0 15</inkml:trace>
</inkml:ink>
</file>

<file path=ppt/ink/ink25.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24:15.389"/>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2831 5186 0,'53'26'32,"0"-26"-1,-27 0-15,1 0-1,-1 0-15,1 0 16,26 0-16,0 0 15,26 0 1,0 0-16,27 0 16,0 0-16,79 0 15,-26 0-15,-27 0 16,-26 0-16,-53 0 16,0 0-16,-27 0 15</inkml:trace>
</inkml:ink>
</file>

<file path=ppt/ink/ink26.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24:16.870"/>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2831 6482 0,'27'0'62,"-1"0"-46,0 0-16,1 0 15,-1 0 1,1 53-16,-1-53 16,1 0-16,26 26 15,0-26 1,-27 0-1,0 0-15,27 0 16,-26 0-16,26 0 16,-27 0-16,1 0 15,-1 53 1,1-53 0,-1 0-1,0 0-15,1 0 16,-1 0-1,27 0-15,-26 0 32,-1 0-32,1 0 15,-1 0 1,1 0 0,-1 0-1,27 0-15,-27 0 16,1 0-1,26-26-15,-27 26 79</inkml:trace>
</inkml:ink>
</file>

<file path=ppt/ink/ink27.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24:18.244"/>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2805 7540 0,'53'0'62,"-1"0"-62,28 0 16,-1 0-16,27 0 15,0 0-15,26 0 16,-53 0-16,27 0 16,0 0-16,-26 0 15,-28 0-15,1 0 16,-26 0 15</inkml:trace>
</inkml:ink>
</file>

<file path=ppt/ink/ink28.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24:19.652"/>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2990 8757 0,'26'0'62,"1"0"-62,52 0 16,-52 0-16,52 0 16,0 0-16,1 0 15,25 0-15,-52 0 16,53 0-16,-26 0 16,-27 0-16,-27 0 15,0 0-15,1 0 156</inkml:trace>
</inkml:ink>
</file>

<file path=ppt/ink/ink29.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24:20.652"/>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3096 10001 0,'0'26'47,"53"-26"-32,-27 0 1,27 0-16,0 0 16,53 27-16,-53-27 15,-27 0-15,53 0 16,-52 0-16,52 0 16,-26 0-1,-26 0-15,-1 0 16,1 0-1,25 0 1,-25 0 0,-1 0-16,1 0 15,-1 0 1,1 0 0,-1 0-1,1 0 16</inkml:trace>
</inkml:ink>
</file>

<file path=ppt/ink/ink30.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24:25.292"/>
    </inkml:context>
    <inkml:brush xml:id="br0">
      <inkml:brushProperty name="width" value="0.05292" units="cm"/>
      <inkml:brushProperty name="height" value="0.05292" units="cm"/>
      <inkml:brushProperty name="color" value="#FF0000"/>
    </inkml:brush>
  </inkml:definitions>
  <inkml:trace contextRef="#ctx0" brushRef="#br0">3545 3783 0,'0'53'31,"0"0"-15,0-26-1,0-1-15,0 27 16,0-27-16,0 27 16,0-26-16,-26 26 15,26-27 1</inkml:trace>
  <inkml:trace contextRef="#ctx0" brushRef="#br0" timeOffset="1032.059">3492 4947 0,'27'27'32,"-1"-1"-17,-26 27 1,0-26-1,0 26-15,0 0 16,0-1-16,0 1 16,0 0-1,0-26 1,0-1-16,0 1 16</inkml:trace>
  <inkml:trace contextRef="#ctx0" brushRef="#br0" timeOffset="1826.1097">3334 6191 0,'0'26'0,"0"1"16,0-1-16,0 27 15,0-26-15,0 26 16,0-27-16,26 53 16,1-26-1,-27-26-15,0 26 16,0-27 0,26 1-16,-26-1 31,0 27-16</inkml:trace>
  <inkml:trace contextRef="#ctx0" brushRef="#br0" timeOffset="3248.185">3413 7408 0,'0'26'94,"0"1"-94,0-1 15,0 1 1,0-1 0,0 1-1,0-1 16,0 1 1,0-1-17,0 1-15,0-1 16,27-26 171,-27-26-171,0-1 0,0 1-16,0-27 15,26 0 1,-26 26-16,0 1 16,0-1-1,26 1-15</inkml:trace>
  <inkml:trace contextRef="#ctx0" brushRef="#br0" timeOffset="4288.244">3413 8572 0,'0'27'47,"0"-1"-31,0 27-16,0-27 15,0 27 1,0-26-16,0-1 16,0 1-16,0-1 15,0 1 1,0-1-16,0 1 16,0-1-1,0 1-15,0-54 141,0 1-126,0-54-15,0 1 16,27 26-16,-27 0 16,0 27-16,0-1 15,0 1-15,0-1 16,0 1-16,0-1 16,0 1-1</inkml:trace>
  <inkml:trace contextRef="#ctx0" brushRef="#br0" timeOffset="5320.3025">3625 9842 0,'-27'0'31,"1"53"-31,26-26 16,0 52-16,0-53 16,0 1-16,0 26 15,0 0-15,0-27 16,0 1-16,0-1 15,0 1-15,0-1 16,0 0-16,0 1 16,0-1 31,0-52 31,0-1-78,0-25 15,0-28-15,0 1 16,0 26 0,0 0-1,0 26-15,0 1 16,0 0-1,0-1-15</inkml:trace>
</inkml:ink>
</file>

<file path=ppt/ink/ink31.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27:06.724"/>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3201 2275 0,'27'0'125,"-1"0"-110,1 0 17,-1 0-17,1 0-15,-1 0 47,1 0-47,-1 0 16,1 27-1,-1-27-15,0 0 47,1 0-15,-1 0-17,1 0 1,-1 0-1,1 0 1,-1 0 0,1 0-16,-1 0 15,1 0 17,-1 26-32,1 0 15,-1-26 1,27 0-1,-27 0 17,27 0-1,-26 0-15,26 0 15,-27 0 16,27 0-16,-26 0 0,-1 27 16,0-27 16,1 0-32,-1 0 16,27 0-47,0 0 78</inkml:trace>
</inkml:ink>
</file>

<file path=ppt/ink/ink32.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27:08.412"/>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2831 5688 0,'27'0'63,"-1"0"-48,27 0 1,-27 0-16,27 0 16,-26 0-16,52 0 15,0 0-15,-26 0 16,27 0-16,-27 0 15,0 0-15,26 0 16,-26 0-16,-27 0 16,1 0-16,-1 0 15,1 0-15,-1 0 16,1 0 0,26 0-16,-1 0 15,-25 0 1,26 0-1,-27 0 1,1 0 15,-1 0-15,1 0 0,-1 0-1,1 0-15,-1 0 16,1 27-1,-1-27 17,0 0-1,1 0-15,-1 0-1,1 26 1,-1-26-1,1 0 1,-1 0 15,1 0-31</inkml:trace>
</inkml:ink>
</file>

<file path=ppt/ink/ink33.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7.86982" units="1/cm"/>
          <inkml:channelProperty channel="Y" name="resolution" value="37.92593" units="1/cm"/>
          <inkml:channelProperty channel="T" name="resolution" value="1" units="1/dev"/>
        </inkml:channelProperties>
      </inkml:inkSource>
      <inkml:timestamp xml:id="ts0" timeString="2016-01-24T12:27:12.580"/>
    </inkml:context>
    <inkml:brush xml:id="br0">
      <inkml:brushProperty name="width" value="0.05292" units="cm"/>
      <inkml:brushProperty name="height" value="0.05292" units="cm"/>
      <inkml:brushProperty name="color" value="#FF0000"/>
    </inkml:brush>
  </inkml:definitions>
  <inkml:trace contextRef="#ctx0" brushRef="#br0">3757 2354 0,'0'-26'15,"0"52"126,0 1-126,27-1 32,-27-52 141,0-1-157,-27 27 0,27-26 1,-26 26-17</inkml:trace>
  <inkml:trace contextRef="#ctx0" brushRef="#br0" timeOffset="2024.1112">3704 5688 0,'-26'0'31,"-1"0"47,27-26-15,0-27-17,0 26 1,27 54 219,-27-1-141,0 1-109,0-1-1,0-52 220,0-1-220,0 1 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C3EC70-F4BB-48E7-ABB8-9B7E359277E1}" type="datetimeFigureOut">
              <a:rPr lang="ru-RU" smtClean="0"/>
              <a:t>01.02.2016</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669046-D62F-49D8-96B7-3C014DC234D7}" type="slidenum">
              <a:rPr lang="ru-RU" smtClean="0"/>
              <a:t>‹#›</a:t>
            </a:fld>
            <a:endParaRPr lang="ru-RU" dirty="0"/>
          </a:p>
        </p:txBody>
      </p:sp>
    </p:spTree>
    <p:extLst>
      <p:ext uri="{BB962C8B-B14F-4D97-AF65-F5344CB8AC3E}">
        <p14:creationId xmlns:p14="http://schemas.microsoft.com/office/powerpoint/2010/main" val="2293714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gradFill>
          <a:gsLst>
            <a:gs pos="0">
              <a:schemeClr val="bg1">
                <a:lumMod val="46000"/>
                <a:lumOff val="54000"/>
              </a:schemeClr>
            </a:gs>
            <a:gs pos="46000">
              <a:schemeClr val="bg1">
                <a:lumMod val="60000"/>
                <a:lumOff val="40000"/>
              </a:schemeClr>
            </a:gs>
            <a:gs pos="100000">
              <a:schemeClr val="bg1">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104" name="Группа 103"/>
          <p:cNvGrpSpPr/>
          <p:nvPr/>
        </p:nvGrpSpPr>
        <p:grpSpPr>
          <a:xfrm>
            <a:off x="286013" y="4191000"/>
            <a:ext cx="11616798" cy="2513417"/>
            <a:chOff x="286013" y="4191000"/>
            <a:chExt cx="11616798" cy="2513417"/>
          </a:xfrm>
        </p:grpSpPr>
        <p:sp>
          <p:nvSpPr>
            <p:cNvPr id="8" name="Полилиния 5"/>
            <p:cNvSpPr>
              <a:spLocks/>
            </p:cNvSpPr>
            <p:nvPr/>
          </p:nvSpPr>
          <p:spPr bwMode="auto">
            <a:xfrm flipH="1">
              <a:off x="2411413" y="6283770"/>
              <a:ext cx="6350" cy="12700"/>
            </a:xfrm>
            <a:custGeom>
              <a:avLst/>
              <a:gdLst>
                <a:gd name="T0" fmla="*/ 4 w 4"/>
                <a:gd name="T1" fmla="*/ 8 h 8"/>
                <a:gd name="T2" fmla="*/ 0 w 4"/>
                <a:gd name="T3" fmla="*/ 0 h 8"/>
                <a:gd name="T4" fmla="*/ 4 w 4"/>
                <a:gd name="T5" fmla="*/ 8 h 8"/>
              </a:gdLst>
              <a:ahLst/>
              <a:cxnLst>
                <a:cxn ang="0">
                  <a:pos x="T0" y="T1"/>
                </a:cxn>
                <a:cxn ang="0">
                  <a:pos x="T2" y="T3"/>
                </a:cxn>
                <a:cxn ang="0">
                  <a:pos x="T4" y="T5"/>
                </a:cxn>
              </a:cxnLst>
              <a:rect l="0" t="0" r="r" b="b"/>
              <a:pathLst>
                <a:path w="4" h="8">
                  <a:moveTo>
                    <a:pt x="4" y="8"/>
                  </a:moveTo>
                  <a:lnTo>
                    <a:pt x="0" y="0"/>
                  </a:lnTo>
                  <a:lnTo>
                    <a:pt x="4" y="8"/>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9" name="Строка 6"/>
            <p:cNvSpPr>
              <a:spLocks noChangeShapeType="1"/>
            </p:cNvSpPr>
            <p:nvPr/>
          </p:nvSpPr>
          <p:spPr bwMode="auto">
            <a:xfrm flipV="1">
              <a:off x="2411413" y="6283770"/>
              <a:ext cx="6350" cy="127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0" name="Полилиния 7"/>
            <p:cNvSpPr>
              <a:spLocks/>
            </p:cNvSpPr>
            <p:nvPr/>
          </p:nvSpPr>
          <p:spPr bwMode="auto">
            <a:xfrm rot="21252465" flipH="1">
              <a:off x="792225" y="5625565"/>
              <a:ext cx="1632875" cy="657409"/>
            </a:xfrm>
            <a:custGeom>
              <a:avLst/>
              <a:gdLst>
                <a:gd name="T0" fmla="*/ 0 w 594"/>
                <a:gd name="T1" fmla="*/ 251 h 255"/>
                <a:gd name="T2" fmla="*/ 592 w 594"/>
                <a:gd name="T3" fmla="*/ 0 h 255"/>
                <a:gd name="T4" fmla="*/ 594 w 594"/>
                <a:gd name="T5" fmla="*/ 4 h 255"/>
                <a:gd name="T6" fmla="*/ 2 w 594"/>
                <a:gd name="T7" fmla="*/ 255 h 255"/>
                <a:gd name="T8" fmla="*/ 0 w 594"/>
                <a:gd name="T9" fmla="*/ 251 h 255"/>
              </a:gdLst>
              <a:ahLst/>
              <a:cxnLst>
                <a:cxn ang="0">
                  <a:pos x="T0" y="T1"/>
                </a:cxn>
                <a:cxn ang="0">
                  <a:pos x="T2" y="T3"/>
                </a:cxn>
                <a:cxn ang="0">
                  <a:pos x="T4" y="T5"/>
                </a:cxn>
                <a:cxn ang="0">
                  <a:pos x="T6" y="T7"/>
                </a:cxn>
                <a:cxn ang="0">
                  <a:pos x="T8" y="T9"/>
                </a:cxn>
              </a:cxnLst>
              <a:rect l="0" t="0" r="r" b="b"/>
              <a:pathLst>
                <a:path w="594" h="255">
                  <a:moveTo>
                    <a:pt x="0" y="251"/>
                  </a:moveTo>
                  <a:cubicBezTo>
                    <a:pt x="141" y="201"/>
                    <a:pt x="442" y="91"/>
                    <a:pt x="592" y="0"/>
                  </a:cubicBezTo>
                  <a:cubicBezTo>
                    <a:pt x="594" y="4"/>
                    <a:pt x="594" y="4"/>
                    <a:pt x="594" y="4"/>
                  </a:cubicBezTo>
                  <a:cubicBezTo>
                    <a:pt x="445" y="95"/>
                    <a:pt x="143" y="205"/>
                    <a:pt x="2" y="255"/>
                  </a:cubicBezTo>
                  <a:cubicBezTo>
                    <a:pt x="0" y="251"/>
                    <a:pt x="0" y="251"/>
                    <a:pt x="0" y="251"/>
                  </a:cubicBezTo>
                </a:path>
              </a:pathLst>
            </a:custGeom>
            <a:solidFill>
              <a:srgbClr val="00A99D"/>
            </a:solidFill>
            <a:ln w="9525">
              <a:solidFill>
                <a:schemeClr val="accent2"/>
              </a:solidFill>
              <a:round/>
              <a:headEnd/>
              <a:tailEnd/>
            </a:ln>
            <a:extLst/>
          </p:spPr>
          <p:txBody>
            <a:bodyPr vert="horz" wrap="square" lIns="91440" tIns="45720" rIns="91440" bIns="45720" numCol="1" anchor="t" anchorCtr="0" compatLnSpc="1">
              <a:prstTxWarp prst="textNoShape">
                <a:avLst/>
              </a:prstTxWarp>
            </a:bodyPr>
            <a:lstStyle/>
            <a:p>
              <a:endParaRPr lang="ru-RU" dirty="0"/>
            </a:p>
          </p:txBody>
        </p:sp>
        <p:grpSp>
          <p:nvGrpSpPr>
            <p:cNvPr id="11" name="Группа 10"/>
            <p:cNvGrpSpPr/>
            <p:nvPr/>
          </p:nvGrpSpPr>
          <p:grpSpPr>
            <a:xfrm rot="20793512">
              <a:off x="445930" y="5452235"/>
              <a:ext cx="365582" cy="421970"/>
              <a:chOff x="1457010" y="1673260"/>
              <a:chExt cx="617538" cy="712788"/>
            </a:xfrm>
          </p:grpSpPr>
          <p:sp>
            <p:nvSpPr>
              <p:cNvPr id="12" name="Полилиния 8"/>
              <p:cNvSpPr>
                <a:spLocks/>
              </p:cNvSpPr>
              <p:nvPr/>
            </p:nvSpPr>
            <p:spPr bwMode="auto">
              <a:xfrm flipH="1">
                <a:off x="1457010" y="1673260"/>
                <a:ext cx="595313" cy="652463"/>
              </a:xfrm>
              <a:custGeom>
                <a:avLst/>
                <a:gdLst>
                  <a:gd name="T0" fmla="*/ 182 w 187"/>
                  <a:gd name="T1" fmla="*/ 130 h 204"/>
                  <a:gd name="T2" fmla="*/ 126 w 187"/>
                  <a:gd name="T3" fmla="*/ 88 h 204"/>
                  <a:gd name="T4" fmla="*/ 99 w 187"/>
                  <a:gd name="T5" fmla="*/ 29 h 204"/>
                  <a:gd name="T6" fmla="*/ 29 w 187"/>
                  <a:gd name="T7" fmla="*/ 166 h 204"/>
                  <a:gd name="T8" fmla="*/ 119 w 187"/>
                  <a:gd name="T9" fmla="*/ 198 h 204"/>
                  <a:gd name="T10" fmla="*/ 182 w 187"/>
                  <a:gd name="T11" fmla="*/ 130 h 204"/>
                </a:gdLst>
                <a:ahLst/>
                <a:cxnLst>
                  <a:cxn ang="0">
                    <a:pos x="T0" y="T1"/>
                  </a:cxn>
                  <a:cxn ang="0">
                    <a:pos x="T2" y="T3"/>
                  </a:cxn>
                  <a:cxn ang="0">
                    <a:pos x="T4" y="T5"/>
                  </a:cxn>
                  <a:cxn ang="0">
                    <a:pos x="T6" y="T7"/>
                  </a:cxn>
                  <a:cxn ang="0">
                    <a:pos x="T8" y="T9"/>
                  </a:cxn>
                  <a:cxn ang="0">
                    <a:pos x="T10" y="T11"/>
                  </a:cxn>
                </a:cxnLst>
                <a:rect l="0" t="0" r="r" b="b"/>
                <a:pathLst>
                  <a:path w="187" h="204">
                    <a:moveTo>
                      <a:pt x="182" y="130"/>
                    </a:moveTo>
                    <a:cubicBezTo>
                      <a:pt x="173" y="98"/>
                      <a:pt x="151" y="87"/>
                      <a:pt x="126" y="88"/>
                    </a:cubicBezTo>
                    <a:cubicBezTo>
                      <a:pt x="127" y="59"/>
                      <a:pt x="114" y="34"/>
                      <a:pt x="99" y="29"/>
                    </a:cubicBezTo>
                    <a:cubicBezTo>
                      <a:pt x="17" y="0"/>
                      <a:pt x="0" y="129"/>
                      <a:pt x="29" y="166"/>
                    </a:cubicBezTo>
                    <a:cubicBezTo>
                      <a:pt x="35" y="185"/>
                      <a:pt x="86" y="204"/>
                      <a:pt x="119" y="198"/>
                    </a:cubicBezTo>
                    <a:cubicBezTo>
                      <a:pt x="162" y="190"/>
                      <a:pt x="187" y="150"/>
                      <a:pt x="182" y="130"/>
                    </a:cubicBez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pPr lvl="0"/>
                <a:endParaRPr lang="ru-RU" dirty="0"/>
              </a:p>
            </p:txBody>
          </p:sp>
          <p:sp>
            <p:nvSpPr>
              <p:cNvPr id="13" name="Полилиния 9"/>
              <p:cNvSpPr>
                <a:spLocks/>
              </p:cNvSpPr>
              <p:nvPr/>
            </p:nvSpPr>
            <p:spPr bwMode="auto">
              <a:xfrm flipH="1">
                <a:off x="1482410" y="1698660"/>
                <a:ext cx="592138" cy="687388"/>
              </a:xfrm>
              <a:custGeom>
                <a:avLst/>
                <a:gdLst>
                  <a:gd name="T0" fmla="*/ 178 w 186"/>
                  <a:gd name="T1" fmla="*/ 208 h 215"/>
                  <a:gd name="T2" fmla="*/ 53 w 186"/>
                  <a:gd name="T3" fmla="*/ 154 h 215"/>
                  <a:gd name="T4" fmla="*/ 102 w 186"/>
                  <a:gd name="T5" fmla="*/ 127 h 215"/>
                  <a:gd name="T6" fmla="*/ 153 w 186"/>
                  <a:gd name="T7" fmla="*/ 64 h 215"/>
                  <a:gd name="T8" fmla="*/ 40 w 186"/>
                  <a:gd name="T9" fmla="*/ 136 h 215"/>
                  <a:gd name="T10" fmla="*/ 50 w 186"/>
                  <a:gd name="T11" fmla="*/ 79 h 215"/>
                  <a:gd name="T12" fmla="*/ 32 w 186"/>
                  <a:gd name="T13" fmla="*/ 0 h 215"/>
                  <a:gd name="T14" fmla="*/ 28 w 186"/>
                  <a:gd name="T15" fmla="*/ 156 h 215"/>
                  <a:gd name="T16" fmla="*/ 28 w 186"/>
                  <a:gd name="T17" fmla="*/ 160 h 215"/>
                  <a:gd name="T18" fmla="*/ 31 w 186"/>
                  <a:gd name="T19" fmla="*/ 161 h 215"/>
                  <a:gd name="T20" fmla="*/ 98 w 186"/>
                  <a:gd name="T21" fmla="*/ 200 h 215"/>
                  <a:gd name="T22" fmla="*/ 178 w 186"/>
                  <a:gd name="T23" fmla="*/ 208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 h="215">
                    <a:moveTo>
                      <a:pt x="178" y="208"/>
                    </a:moveTo>
                    <a:cubicBezTo>
                      <a:pt x="186" y="183"/>
                      <a:pt x="98" y="158"/>
                      <a:pt x="53" y="154"/>
                    </a:cubicBezTo>
                    <a:cubicBezTo>
                      <a:pt x="68" y="148"/>
                      <a:pt x="87" y="137"/>
                      <a:pt x="102" y="127"/>
                    </a:cubicBezTo>
                    <a:cubicBezTo>
                      <a:pt x="137" y="101"/>
                      <a:pt x="157" y="70"/>
                      <a:pt x="153" y="64"/>
                    </a:cubicBezTo>
                    <a:cubicBezTo>
                      <a:pt x="137" y="44"/>
                      <a:pt x="69" y="101"/>
                      <a:pt x="40" y="136"/>
                    </a:cubicBezTo>
                    <a:cubicBezTo>
                      <a:pt x="45" y="120"/>
                      <a:pt x="49" y="98"/>
                      <a:pt x="50" y="79"/>
                    </a:cubicBezTo>
                    <a:cubicBezTo>
                      <a:pt x="51" y="35"/>
                      <a:pt x="40" y="0"/>
                      <a:pt x="32" y="0"/>
                    </a:cubicBezTo>
                    <a:cubicBezTo>
                      <a:pt x="0" y="0"/>
                      <a:pt x="13" y="143"/>
                      <a:pt x="28" y="156"/>
                    </a:cubicBezTo>
                    <a:cubicBezTo>
                      <a:pt x="27" y="158"/>
                      <a:pt x="27" y="159"/>
                      <a:pt x="28" y="160"/>
                    </a:cubicBezTo>
                    <a:cubicBezTo>
                      <a:pt x="28" y="160"/>
                      <a:pt x="29" y="161"/>
                      <a:pt x="31" y="161"/>
                    </a:cubicBezTo>
                    <a:cubicBezTo>
                      <a:pt x="37" y="170"/>
                      <a:pt x="70" y="190"/>
                      <a:pt x="98" y="200"/>
                    </a:cubicBezTo>
                    <a:cubicBezTo>
                      <a:pt x="139" y="215"/>
                      <a:pt x="176" y="215"/>
                      <a:pt x="178" y="208"/>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ru-RU" dirty="0"/>
              </a:p>
            </p:txBody>
          </p:sp>
        </p:grpSp>
        <p:sp>
          <p:nvSpPr>
            <p:cNvPr id="14" name="Полилиния 10"/>
            <p:cNvSpPr>
              <a:spLocks/>
            </p:cNvSpPr>
            <p:nvPr/>
          </p:nvSpPr>
          <p:spPr bwMode="auto">
            <a:xfrm rot="19613158" flipH="1">
              <a:off x="1682146" y="5813019"/>
              <a:ext cx="502445" cy="552636"/>
            </a:xfrm>
            <a:custGeom>
              <a:avLst/>
              <a:gdLst>
                <a:gd name="T0" fmla="*/ 171 w 196"/>
                <a:gd name="T1" fmla="*/ 162 h 191"/>
                <a:gd name="T2" fmla="*/ 46 w 196"/>
                <a:gd name="T3" fmla="*/ 135 h 191"/>
                <a:gd name="T4" fmla="*/ 79 w 196"/>
                <a:gd name="T5" fmla="*/ 11 h 191"/>
                <a:gd name="T6" fmla="*/ 25 w 196"/>
                <a:gd name="T7" fmla="*/ 148 h 191"/>
                <a:gd name="T8" fmla="*/ 23 w 196"/>
                <a:gd name="T9" fmla="*/ 150 h 191"/>
                <a:gd name="T10" fmla="*/ 171 w 196"/>
                <a:gd name="T11" fmla="*/ 162 h 191"/>
                <a:gd name="connsiteX0" fmla="*/ 7753 w 7872"/>
                <a:gd name="connsiteY0" fmla="*/ 8159 h 8944"/>
                <a:gd name="connsiteX1" fmla="*/ 1376 w 7872"/>
                <a:gd name="connsiteY1" fmla="*/ 6745 h 8944"/>
                <a:gd name="connsiteX2" fmla="*/ 3060 w 7872"/>
                <a:gd name="connsiteY2" fmla="*/ 253 h 8944"/>
                <a:gd name="connsiteX3" fmla="*/ 305 w 7872"/>
                <a:gd name="connsiteY3" fmla="*/ 7426 h 8944"/>
                <a:gd name="connsiteX4" fmla="*/ 202 w 7872"/>
                <a:gd name="connsiteY4" fmla="*/ 7530 h 8944"/>
                <a:gd name="connsiteX5" fmla="*/ 7753 w 7872"/>
                <a:gd name="connsiteY5" fmla="*/ 8159 h 8944"/>
                <a:gd name="connsiteX0" fmla="*/ 9849 w 9849"/>
                <a:gd name="connsiteY0" fmla="*/ 9122 h 10251"/>
                <a:gd name="connsiteX1" fmla="*/ 1748 w 9849"/>
                <a:gd name="connsiteY1" fmla="*/ 7541 h 10251"/>
                <a:gd name="connsiteX2" fmla="*/ 3887 w 9849"/>
                <a:gd name="connsiteY2" fmla="*/ 283 h 10251"/>
                <a:gd name="connsiteX3" fmla="*/ 387 w 9849"/>
                <a:gd name="connsiteY3" fmla="*/ 8303 h 10251"/>
                <a:gd name="connsiteX4" fmla="*/ 257 w 9849"/>
                <a:gd name="connsiteY4" fmla="*/ 8419 h 10251"/>
                <a:gd name="connsiteX5" fmla="*/ 9849 w 9849"/>
                <a:gd name="connsiteY5" fmla="*/ 9122 h 10251"/>
                <a:gd name="connsiteX0" fmla="*/ 10000 w 10000"/>
                <a:gd name="connsiteY0" fmla="*/ 8899 h 10131"/>
                <a:gd name="connsiteX1" fmla="*/ 1775 w 10000"/>
                <a:gd name="connsiteY1" fmla="*/ 7356 h 10131"/>
                <a:gd name="connsiteX2" fmla="*/ 3947 w 10000"/>
                <a:gd name="connsiteY2" fmla="*/ 276 h 10131"/>
                <a:gd name="connsiteX3" fmla="*/ 393 w 10000"/>
                <a:gd name="connsiteY3" fmla="*/ 8100 h 10131"/>
                <a:gd name="connsiteX4" fmla="*/ 261 w 10000"/>
                <a:gd name="connsiteY4" fmla="*/ 8213 h 10131"/>
                <a:gd name="connsiteX5" fmla="*/ 10000 w 10000"/>
                <a:gd name="connsiteY5" fmla="*/ 8899 h 10131"/>
                <a:gd name="connsiteX0" fmla="*/ 10361 w 10361"/>
                <a:gd name="connsiteY0" fmla="*/ 8632 h 9864"/>
                <a:gd name="connsiteX1" fmla="*/ 2136 w 10361"/>
                <a:gd name="connsiteY1" fmla="*/ 7089 h 9864"/>
                <a:gd name="connsiteX2" fmla="*/ 4308 w 10361"/>
                <a:gd name="connsiteY2" fmla="*/ 9 h 9864"/>
                <a:gd name="connsiteX3" fmla="*/ 754 w 10361"/>
                <a:gd name="connsiteY3" fmla="*/ 7833 h 9864"/>
                <a:gd name="connsiteX4" fmla="*/ 622 w 10361"/>
                <a:gd name="connsiteY4" fmla="*/ 7946 h 9864"/>
                <a:gd name="connsiteX5" fmla="*/ 10361 w 10361"/>
                <a:gd name="connsiteY5" fmla="*/ 8632 h 9864"/>
                <a:gd name="connsiteX0" fmla="*/ 10000 w 10000"/>
                <a:gd name="connsiteY0" fmla="*/ 8749 h 9998"/>
                <a:gd name="connsiteX1" fmla="*/ 2062 w 10000"/>
                <a:gd name="connsiteY1" fmla="*/ 7185 h 9998"/>
                <a:gd name="connsiteX2" fmla="*/ 4158 w 10000"/>
                <a:gd name="connsiteY2" fmla="*/ 7 h 9998"/>
                <a:gd name="connsiteX3" fmla="*/ 728 w 10000"/>
                <a:gd name="connsiteY3" fmla="*/ 7939 h 9998"/>
                <a:gd name="connsiteX4" fmla="*/ 600 w 10000"/>
                <a:gd name="connsiteY4" fmla="*/ 8054 h 9998"/>
                <a:gd name="connsiteX5" fmla="*/ 10000 w 10000"/>
                <a:gd name="connsiteY5" fmla="*/ 8749 h 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9998">
                  <a:moveTo>
                    <a:pt x="10000" y="8749"/>
                  </a:moveTo>
                  <a:cubicBezTo>
                    <a:pt x="8794" y="7359"/>
                    <a:pt x="4412" y="6548"/>
                    <a:pt x="2062" y="7185"/>
                  </a:cubicBezTo>
                  <a:cubicBezTo>
                    <a:pt x="3589" y="5882"/>
                    <a:pt x="5305" y="-234"/>
                    <a:pt x="4158" y="7"/>
                  </a:cubicBezTo>
                  <a:cubicBezTo>
                    <a:pt x="92" y="863"/>
                    <a:pt x="-860" y="6318"/>
                    <a:pt x="728" y="7939"/>
                  </a:cubicBezTo>
                  <a:cubicBezTo>
                    <a:pt x="663" y="7996"/>
                    <a:pt x="663" y="8054"/>
                    <a:pt x="600" y="8054"/>
                  </a:cubicBezTo>
                  <a:cubicBezTo>
                    <a:pt x="2036" y="9883"/>
                    <a:pt x="5687" y="10988"/>
                    <a:pt x="10000" y="8749"/>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pPr lvl="0"/>
              <a:endParaRPr lang="ru-RU" dirty="0"/>
            </a:p>
          </p:txBody>
        </p:sp>
        <p:sp>
          <p:nvSpPr>
            <p:cNvPr id="15" name="Полилиния 23"/>
            <p:cNvSpPr>
              <a:spLocks/>
            </p:cNvSpPr>
            <p:nvPr/>
          </p:nvSpPr>
          <p:spPr bwMode="auto">
            <a:xfrm flipH="1">
              <a:off x="2304810" y="5031266"/>
              <a:ext cx="344488" cy="344488"/>
            </a:xfrm>
            <a:custGeom>
              <a:avLst/>
              <a:gdLst>
                <a:gd name="T0" fmla="*/ 108 w 108"/>
                <a:gd name="T1" fmla="*/ 48 h 108"/>
                <a:gd name="T2" fmla="*/ 98 w 108"/>
                <a:gd name="T3" fmla="*/ 41 h 108"/>
                <a:gd name="T4" fmla="*/ 102 w 108"/>
                <a:gd name="T5" fmla="*/ 30 h 108"/>
                <a:gd name="T6" fmla="*/ 84 w 108"/>
                <a:gd name="T7" fmla="*/ 28 h 108"/>
                <a:gd name="T8" fmla="*/ 85 w 108"/>
                <a:gd name="T9" fmla="*/ 10 h 108"/>
                <a:gd name="T10" fmla="*/ 69 w 108"/>
                <a:gd name="T11" fmla="*/ 16 h 108"/>
                <a:gd name="T12" fmla="*/ 62 w 108"/>
                <a:gd name="T13" fmla="*/ 0 h 108"/>
                <a:gd name="T14" fmla="*/ 52 w 108"/>
                <a:gd name="T15" fmla="*/ 10 h 108"/>
                <a:gd name="T16" fmla="*/ 41 w 108"/>
                <a:gd name="T17" fmla="*/ 1 h 108"/>
                <a:gd name="T18" fmla="*/ 35 w 108"/>
                <a:gd name="T19" fmla="*/ 16 h 108"/>
                <a:gd name="T20" fmla="*/ 20 w 108"/>
                <a:gd name="T21" fmla="*/ 12 h 108"/>
                <a:gd name="T22" fmla="*/ 21 w 108"/>
                <a:gd name="T23" fmla="*/ 27 h 108"/>
                <a:gd name="T24" fmla="*/ 6 w 108"/>
                <a:gd name="T25" fmla="*/ 29 h 108"/>
                <a:gd name="T26" fmla="*/ 18 w 108"/>
                <a:gd name="T27" fmla="*/ 47 h 108"/>
                <a:gd name="T28" fmla="*/ 0 w 108"/>
                <a:gd name="T29" fmla="*/ 60 h 108"/>
                <a:gd name="T30" fmla="*/ 10 w 108"/>
                <a:gd name="T31" fmla="*/ 67 h 108"/>
                <a:gd name="T32" fmla="*/ 5 w 108"/>
                <a:gd name="T33" fmla="*/ 78 h 108"/>
                <a:gd name="T34" fmla="*/ 24 w 108"/>
                <a:gd name="T35" fmla="*/ 80 h 108"/>
                <a:gd name="T36" fmla="*/ 23 w 108"/>
                <a:gd name="T37" fmla="*/ 98 h 108"/>
                <a:gd name="T38" fmla="*/ 39 w 108"/>
                <a:gd name="T39" fmla="*/ 92 h 108"/>
                <a:gd name="T40" fmla="*/ 46 w 108"/>
                <a:gd name="T41" fmla="*/ 107 h 108"/>
                <a:gd name="T42" fmla="*/ 56 w 108"/>
                <a:gd name="T43" fmla="*/ 97 h 108"/>
                <a:gd name="T44" fmla="*/ 67 w 108"/>
                <a:gd name="T45" fmla="*/ 106 h 108"/>
                <a:gd name="T46" fmla="*/ 73 w 108"/>
                <a:gd name="T47" fmla="*/ 91 h 108"/>
                <a:gd name="T48" fmla="*/ 88 w 108"/>
                <a:gd name="T49" fmla="*/ 96 h 108"/>
                <a:gd name="T50" fmla="*/ 87 w 108"/>
                <a:gd name="T51" fmla="*/ 81 h 108"/>
                <a:gd name="T52" fmla="*/ 102 w 108"/>
                <a:gd name="T53" fmla="*/ 78 h 108"/>
                <a:gd name="T54" fmla="*/ 90 w 108"/>
                <a:gd name="T55" fmla="*/ 60 h 108"/>
                <a:gd name="T56" fmla="*/ 108 w 108"/>
                <a:gd name="T57"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108">
                  <a:moveTo>
                    <a:pt x="108" y="48"/>
                  </a:moveTo>
                  <a:cubicBezTo>
                    <a:pt x="107" y="45"/>
                    <a:pt x="104" y="43"/>
                    <a:pt x="98" y="41"/>
                  </a:cubicBezTo>
                  <a:cubicBezTo>
                    <a:pt x="102" y="37"/>
                    <a:pt x="104" y="33"/>
                    <a:pt x="102" y="30"/>
                  </a:cubicBezTo>
                  <a:cubicBezTo>
                    <a:pt x="101" y="27"/>
                    <a:pt x="94" y="26"/>
                    <a:pt x="84" y="28"/>
                  </a:cubicBezTo>
                  <a:cubicBezTo>
                    <a:pt x="88" y="19"/>
                    <a:pt x="88" y="12"/>
                    <a:pt x="85" y="10"/>
                  </a:cubicBezTo>
                  <a:cubicBezTo>
                    <a:pt x="82" y="8"/>
                    <a:pt x="76" y="10"/>
                    <a:pt x="69" y="16"/>
                  </a:cubicBezTo>
                  <a:cubicBezTo>
                    <a:pt x="68" y="7"/>
                    <a:pt x="65" y="1"/>
                    <a:pt x="62" y="0"/>
                  </a:cubicBezTo>
                  <a:cubicBezTo>
                    <a:pt x="59" y="0"/>
                    <a:pt x="55" y="4"/>
                    <a:pt x="52" y="10"/>
                  </a:cubicBezTo>
                  <a:cubicBezTo>
                    <a:pt x="48" y="4"/>
                    <a:pt x="44" y="1"/>
                    <a:pt x="41" y="1"/>
                  </a:cubicBezTo>
                  <a:cubicBezTo>
                    <a:pt x="37" y="2"/>
                    <a:pt x="35" y="8"/>
                    <a:pt x="35" y="16"/>
                  </a:cubicBezTo>
                  <a:cubicBezTo>
                    <a:pt x="28" y="12"/>
                    <a:pt x="22" y="10"/>
                    <a:pt x="20" y="12"/>
                  </a:cubicBezTo>
                  <a:cubicBezTo>
                    <a:pt x="17" y="14"/>
                    <a:pt x="18" y="20"/>
                    <a:pt x="21" y="27"/>
                  </a:cubicBezTo>
                  <a:cubicBezTo>
                    <a:pt x="13" y="26"/>
                    <a:pt x="7" y="26"/>
                    <a:pt x="6" y="29"/>
                  </a:cubicBezTo>
                  <a:cubicBezTo>
                    <a:pt x="4" y="33"/>
                    <a:pt x="9" y="40"/>
                    <a:pt x="18" y="47"/>
                  </a:cubicBezTo>
                  <a:cubicBezTo>
                    <a:pt x="6" y="51"/>
                    <a:pt x="0" y="56"/>
                    <a:pt x="0" y="60"/>
                  </a:cubicBezTo>
                  <a:cubicBezTo>
                    <a:pt x="0" y="63"/>
                    <a:pt x="4" y="65"/>
                    <a:pt x="10" y="67"/>
                  </a:cubicBezTo>
                  <a:cubicBezTo>
                    <a:pt x="6" y="71"/>
                    <a:pt x="4" y="75"/>
                    <a:pt x="5" y="78"/>
                  </a:cubicBezTo>
                  <a:cubicBezTo>
                    <a:pt x="7" y="81"/>
                    <a:pt x="14" y="82"/>
                    <a:pt x="24" y="80"/>
                  </a:cubicBezTo>
                  <a:cubicBezTo>
                    <a:pt x="20" y="89"/>
                    <a:pt x="19" y="96"/>
                    <a:pt x="23" y="98"/>
                  </a:cubicBezTo>
                  <a:cubicBezTo>
                    <a:pt x="26" y="100"/>
                    <a:pt x="31" y="98"/>
                    <a:pt x="39" y="92"/>
                  </a:cubicBezTo>
                  <a:cubicBezTo>
                    <a:pt x="40" y="101"/>
                    <a:pt x="42" y="107"/>
                    <a:pt x="46" y="107"/>
                  </a:cubicBezTo>
                  <a:cubicBezTo>
                    <a:pt x="49" y="108"/>
                    <a:pt x="53" y="104"/>
                    <a:pt x="56" y="97"/>
                  </a:cubicBezTo>
                  <a:cubicBezTo>
                    <a:pt x="60" y="104"/>
                    <a:pt x="64" y="107"/>
                    <a:pt x="67" y="106"/>
                  </a:cubicBezTo>
                  <a:cubicBezTo>
                    <a:pt x="70" y="106"/>
                    <a:pt x="72" y="100"/>
                    <a:pt x="73" y="91"/>
                  </a:cubicBezTo>
                  <a:cubicBezTo>
                    <a:pt x="80" y="96"/>
                    <a:pt x="85" y="98"/>
                    <a:pt x="88" y="96"/>
                  </a:cubicBezTo>
                  <a:cubicBezTo>
                    <a:pt x="91" y="94"/>
                    <a:pt x="90" y="88"/>
                    <a:pt x="87" y="81"/>
                  </a:cubicBezTo>
                  <a:cubicBezTo>
                    <a:pt x="95" y="82"/>
                    <a:pt x="101" y="81"/>
                    <a:pt x="102" y="78"/>
                  </a:cubicBezTo>
                  <a:cubicBezTo>
                    <a:pt x="104" y="75"/>
                    <a:pt x="99" y="68"/>
                    <a:pt x="90" y="60"/>
                  </a:cubicBezTo>
                  <a:cubicBezTo>
                    <a:pt x="101" y="56"/>
                    <a:pt x="108" y="52"/>
                    <a:pt x="108" y="48"/>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16" name="Полилиния 24"/>
            <p:cNvSpPr>
              <a:spLocks/>
            </p:cNvSpPr>
            <p:nvPr/>
          </p:nvSpPr>
          <p:spPr bwMode="auto">
            <a:xfrm flipH="1">
              <a:off x="3150319" y="5854375"/>
              <a:ext cx="608927" cy="327464"/>
            </a:xfrm>
            <a:custGeom>
              <a:avLst/>
              <a:gdLst>
                <a:gd name="T0" fmla="*/ 6 w 240"/>
                <a:gd name="T1" fmla="*/ 29 h 137"/>
                <a:gd name="T2" fmla="*/ 197 w 240"/>
                <a:gd name="T3" fmla="*/ 129 h 137"/>
                <a:gd name="T4" fmla="*/ 6 w 240"/>
                <a:gd name="T5" fmla="*/ 29 h 137"/>
                <a:gd name="connsiteX0" fmla="*/ 5 w 8178"/>
                <a:gd name="connsiteY0" fmla="*/ 330 h 7745"/>
                <a:gd name="connsiteX1" fmla="*/ 7963 w 8178"/>
                <a:gd name="connsiteY1" fmla="*/ 7629 h 7745"/>
                <a:gd name="connsiteX2" fmla="*/ 5 w 8178"/>
                <a:gd name="connsiteY2" fmla="*/ 330 h 7745"/>
                <a:gd name="connsiteX0" fmla="*/ 0 w 10093"/>
                <a:gd name="connsiteY0" fmla="*/ 477 h 10050"/>
                <a:gd name="connsiteX1" fmla="*/ 9731 w 10093"/>
                <a:gd name="connsiteY1" fmla="*/ 9901 h 10050"/>
                <a:gd name="connsiteX2" fmla="*/ 0 w 10093"/>
                <a:gd name="connsiteY2" fmla="*/ 477 h 10050"/>
                <a:gd name="connsiteX0" fmla="*/ 0 w 9731"/>
                <a:gd name="connsiteY0" fmla="*/ 636 h 10209"/>
                <a:gd name="connsiteX1" fmla="*/ 9731 w 9731"/>
                <a:gd name="connsiteY1" fmla="*/ 10060 h 10209"/>
                <a:gd name="connsiteX2" fmla="*/ 0 w 9731"/>
                <a:gd name="connsiteY2" fmla="*/ 636 h 10209"/>
                <a:gd name="connsiteX0" fmla="*/ 0 w 10000"/>
                <a:gd name="connsiteY0" fmla="*/ 97 h 9475"/>
                <a:gd name="connsiteX1" fmla="*/ 10000 w 10000"/>
                <a:gd name="connsiteY1" fmla="*/ 9328 h 9475"/>
                <a:gd name="connsiteX2" fmla="*/ 0 w 10000"/>
                <a:gd name="connsiteY2" fmla="*/ 97 h 9475"/>
                <a:gd name="connsiteX0" fmla="*/ 0 w 10000"/>
                <a:gd name="connsiteY0" fmla="*/ 102 h 9940"/>
                <a:gd name="connsiteX1" fmla="*/ 10000 w 10000"/>
                <a:gd name="connsiteY1" fmla="*/ 9845 h 9940"/>
                <a:gd name="connsiteX2" fmla="*/ 0 w 10000"/>
                <a:gd name="connsiteY2" fmla="*/ 102 h 9940"/>
              </a:gdLst>
              <a:ahLst/>
              <a:cxnLst>
                <a:cxn ang="0">
                  <a:pos x="connsiteX0" y="connsiteY0"/>
                </a:cxn>
                <a:cxn ang="0">
                  <a:pos x="connsiteX1" y="connsiteY1"/>
                </a:cxn>
                <a:cxn ang="0">
                  <a:pos x="connsiteX2" y="connsiteY2"/>
                </a:cxn>
              </a:cxnLst>
              <a:rect l="l" t="t" r="r" b="b"/>
              <a:pathLst>
                <a:path w="10000" h="9940">
                  <a:moveTo>
                    <a:pt x="0" y="102"/>
                  </a:moveTo>
                  <a:cubicBezTo>
                    <a:pt x="1254" y="6563"/>
                    <a:pt x="7749" y="10625"/>
                    <a:pt x="10000" y="9845"/>
                  </a:cubicBezTo>
                  <a:cubicBezTo>
                    <a:pt x="8788" y="5251"/>
                    <a:pt x="2814" y="-864"/>
                    <a:pt x="0" y="102"/>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7" name="Полилиния 25"/>
            <p:cNvSpPr>
              <a:spLocks/>
            </p:cNvSpPr>
            <p:nvPr/>
          </p:nvSpPr>
          <p:spPr bwMode="auto">
            <a:xfrm flipH="1">
              <a:off x="3120197" y="5377348"/>
              <a:ext cx="349680" cy="396781"/>
            </a:xfrm>
            <a:custGeom>
              <a:avLst/>
              <a:gdLst>
                <a:gd name="T0" fmla="*/ 133 w 149"/>
                <a:gd name="T1" fmla="*/ 26 h 151"/>
                <a:gd name="T2" fmla="*/ 8 w 149"/>
                <a:gd name="T3" fmla="*/ 107 h 151"/>
                <a:gd name="T4" fmla="*/ 17 w 149"/>
                <a:gd name="T5" fmla="*/ 111 h 151"/>
                <a:gd name="T6" fmla="*/ 80 w 149"/>
                <a:gd name="T7" fmla="*/ 137 h 151"/>
                <a:gd name="T8" fmla="*/ 23 w 149"/>
                <a:gd name="T9" fmla="*/ 108 h 151"/>
                <a:gd name="T10" fmla="*/ 133 w 149"/>
                <a:gd name="T11" fmla="*/ 26 h 151"/>
                <a:gd name="connsiteX0" fmla="*/ 8650 w 8781"/>
                <a:gd name="connsiteY0" fmla="*/ 295 h 7940"/>
                <a:gd name="connsiteX1" fmla="*/ 261 w 8781"/>
                <a:gd name="connsiteY1" fmla="*/ 5659 h 7940"/>
                <a:gd name="connsiteX2" fmla="*/ 865 w 8781"/>
                <a:gd name="connsiteY2" fmla="*/ 5924 h 7940"/>
                <a:gd name="connsiteX3" fmla="*/ 5093 w 8781"/>
                <a:gd name="connsiteY3" fmla="*/ 7646 h 7940"/>
                <a:gd name="connsiteX4" fmla="*/ 1268 w 8781"/>
                <a:gd name="connsiteY4" fmla="*/ 5725 h 7940"/>
                <a:gd name="connsiteX5" fmla="*/ 8650 w 8781"/>
                <a:gd name="connsiteY5" fmla="*/ 295 h 7940"/>
                <a:gd name="connsiteX0" fmla="*/ 9851 w 10000"/>
                <a:gd name="connsiteY0" fmla="*/ 525 h 10154"/>
                <a:gd name="connsiteX1" fmla="*/ 297 w 10000"/>
                <a:gd name="connsiteY1" fmla="*/ 7280 h 10154"/>
                <a:gd name="connsiteX2" fmla="*/ 985 w 10000"/>
                <a:gd name="connsiteY2" fmla="*/ 7614 h 10154"/>
                <a:gd name="connsiteX3" fmla="*/ 5800 w 10000"/>
                <a:gd name="connsiteY3" fmla="*/ 9783 h 10154"/>
                <a:gd name="connsiteX4" fmla="*/ 1444 w 10000"/>
                <a:gd name="connsiteY4" fmla="*/ 7363 h 10154"/>
                <a:gd name="connsiteX5" fmla="*/ 9851 w 10000"/>
                <a:gd name="connsiteY5" fmla="*/ 525 h 10154"/>
                <a:gd name="connsiteX0" fmla="*/ 9851 w 9851"/>
                <a:gd name="connsiteY0" fmla="*/ 525 h 10154"/>
                <a:gd name="connsiteX1" fmla="*/ 297 w 9851"/>
                <a:gd name="connsiteY1" fmla="*/ 7280 h 10154"/>
                <a:gd name="connsiteX2" fmla="*/ 985 w 9851"/>
                <a:gd name="connsiteY2" fmla="*/ 7614 h 10154"/>
                <a:gd name="connsiteX3" fmla="*/ 5800 w 9851"/>
                <a:gd name="connsiteY3" fmla="*/ 9783 h 10154"/>
                <a:gd name="connsiteX4" fmla="*/ 1444 w 9851"/>
                <a:gd name="connsiteY4" fmla="*/ 7363 h 10154"/>
                <a:gd name="connsiteX5" fmla="*/ 9851 w 9851"/>
                <a:gd name="connsiteY5" fmla="*/ 525 h 10154"/>
                <a:gd name="connsiteX0" fmla="*/ 10000 w 10602"/>
                <a:gd name="connsiteY0" fmla="*/ 517 h 10000"/>
                <a:gd name="connsiteX1" fmla="*/ 301 w 10602"/>
                <a:gd name="connsiteY1" fmla="*/ 7170 h 10000"/>
                <a:gd name="connsiteX2" fmla="*/ 1000 w 10602"/>
                <a:gd name="connsiteY2" fmla="*/ 7499 h 10000"/>
                <a:gd name="connsiteX3" fmla="*/ 5888 w 10602"/>
                <a:gd name="connsiteY3" fmla="*/ 9635 h 10000"/>
                <a:gd name="connsiteX4" fmla="*/ 1466 w 10602"/>
                <a:gd name="connsiteY4" fmla="*/ 7251 h 10000"/>
                <a:gd name="connsiteX5" fmla="*/ 10000 w 10602"/>
                <a:gd name="connsiteY5" fmla="*/ 517 h 10000"/>
                <a:gd name="connsiteX0" fmla="*/ 10000 w 10118"/>
                <a:gd name="connsiteY0" fmla="*/ 1687 h 11170"/>
                <a:gd name="connsiteX1" fmla="*/ 301 w 10118"/>
                <a:gd name="connsiteY1" fmla="*/ 8340 h 11170"/>
                <a:gd name="connsiteX2" fmla="*/ 1000 w 10118"/>
                <a:gd name="connsiteY2" fmla="*/ 8669 h 11170"/>
                <a:gd name="connsiteX3" fmla="*/ 5888 w 10118"/>
                <a:gd name="connsiteY3" fmla="*/ 10805 h 11170"/>
                <a:gd name="connsiteX4" fmla="*/ 1466 w 10118"/>
                <a:gd name="connsiteY4" fmla="*/ 8421 h 11170"/>
                <a:gd name="connsiteX5" fmla="*/ 10000 w 10118"/>
                <a:gd name="connsiteY5" fmla="*/ 1687 h 11170"/>
                <a:gd name="connsiteX0" fmla="*/ 10000 w 10038"/>
                <a:gd name="connsiteY0" fmla="*/ 1102 h 10585"/>
                <a:gd name="connsiteX1" fmla="*/ 301 w 10038"/>
                <a:gd name="connsiteY1" fmla="*/ 7755 h 10585"/>
                <a:gd name="connsiteX2" fmla="*/ 1000 w 10038"/>
                <a:gd name="connsiteY2" fmla="*/ 8084 h 10585"/>
                <a:gd name="connsiteX3" fmla="*/ 5888 w 10038"/>
                <a:gd name="connsiteY3" fmla="*/ 10220 h 10585"/>
                <a:gd name="connsiteX4" fmla="*/ 1466 w 10038"/>
                <a:gd name="connsiteY4" fmla="*/ 7836 h 10585"/>
                <a:gd name="connsiteX5" fmla="*/ 10000 w 10038"/>
                <a:gd name="connsiteY5" fmla="*/ 1102 h 10585"/>
                <a:gd name="connsiteX0" fmla="*/ 10000 w 10602"/>
                <a:gd name="connsiteY0" fmla="*/ 740 h 10223"/>
                <a:gd name="connsiteX1" fmla="*/ 301 w 10602"/>
                <a:gd name="connsiteY1" fmla="*/ 7393 h 10223"/>
                <a:gd name="connsiteX2" fmla="*/ 1000 w 10602"/>
                <a:gd name="connsiteY2" fmla="*/ 7722 h 10223"/>
                <a:gd name="connsiteX3" fmla="*/ 5888 w 10602"/>
                <a:gd name="connsiteY3" fmla="*/ 9858 h 10223"/>
                <a:gd name="connsiteX4" fmla="*/ 1466 w 10602"/>
                <a:gd name="connsiteY4" fmla="*/ 7474 h 10223"/>
                <a:gd name="connsiteX5" fmla="*/ 10000 w 10602"/>
                <a:gd name="connsiteY5" fmla="*/ 740 h 10223"/>
                <a:gd name="connsiteX0" fmla="*/ 6852 w 7703"/>
                <a:gd name="connsiteY0" fmla="*/ 687 h 11041"/>
                <a:gd name="connsiteX1" fmla="*/ 301 w 7703"/>
                <a:gd name="connsiteY1" fmla="*/ 8211 h 11041"/>
                <a:gd name="connsiteX2" fmla="*/ 1000 w 7703"/>
                <a:gd name="connsiteY2" fmla="*/ 8540 h 11041"/>
                <a:gd name="connsiteX3" fmla="*/ 5888 w 7703"/>
                <a:gd name="connsiteY3" fmla="*/ 10676 h 11041"/>
                <a:gd name="connsiteX4" fmla="*/ 1466 w 7703"/>
                <a:gd name="connsiteY4" fmla="*/ 8292 h 11041"/>
                <a:gd name="connsiteX5" fmla="*/ 6852 w 7703"/>
                <a:gd name="connsiteY5" fmla="*/ 687 h 11041"/>
                <a:gd name="connsiteX0" fmla="*/ 8895 w 9440"/>
                <a:gd name="connsiteY0" fmla="*/ 189 h 9567"/>
                <a:gd name="connsiteX1" fmla="*/ 391 w 9440"/>
                <a:gd name="connsiteY1" fmla="*/ 7004 h 9567"/>
                <a:gd name="connsiteX2" fmla="*/ 1298 w 9440"/>
                <a:gd name="connsiteY2" fmla="*/ 7302 h 9567"/>
                <a:gd name="connsiteX3" fmla="*/ 7644 w 9440"/>
                <a:gd name="connsiteY3" fmla="*/ 9236 h 9567"/>
                <a:gd name="connsiteX4" fmla="*/ 1903 w 9440"/>
                <a:gd name="connsiteY4" fmla="*/ 7077 h 9567"/>
                <a:gd name="connsiteX5" fmla="*/ 8895 w 9440"/>
                <a:gd name="connsiteY5" fmla="*/ 189 h 9567"/>
                <a:gd name="connsiteX0" fmla="*/ 11246 w 11712"/>
                <a:gd name="connsiteY0" fmla="*/ 214 h 9356"/>
                <a:gd name="connsiteX1" fmla="*/ 414 w 11712"/>
                <a:gd name="connsiteY1" fmla="*/ 6677 h 9356"/>
                <a:gd name="connsiteX2" fmla="*/ 1375 w 11712"/>
                <a:gd name="connsiteY2" fmla="*/ 6988 h 9356"/>
                <a:gd name="connsiteX3" fmla="*/ 8097 w 11712"/>
                <a:gd name="connsiteY3" fmla="*/ 9010 h 9356"/>
                <a:gd name="connsiteX4" fmla="*/ 2016 w 11712"/>
                <a:gd name="connsiteY4" fmla="*/ 6753 h 9356"/>
                <a:gd name="connsiteX5" fmla="*/ 11246 w 11712"/>
                <a:gd name="connsiteY5" fmla="*/ 214 h 9356"/>
                <a:gd name="connsiteX0" fmla="*/ 9602 w 10000"/>
                <a:gd name="connsiteY0" fmla="*/ 514 h 10285"/>
                <a:gd name="connsiteX1" fmla="*/ 353 w 10000"/>
                <a:gd name="connsiteY1" fmla="*/ 7422 h 10285"/>
                <a:gd name="connsiteX2" fmla="*/ 1174 w 10000"/>
                <a:gd name="connsiteY2" fmla="*/ 7754 h 10285"/>
                <a:gd name="connsiteX3" fmla="*/ 6913 w 10000"/>
                <a:gd name="connsiteY3" fmla="*/ 9915 h 10285"/>
                <a:gd name="connsiteX4" fmla="*/ 1721 w 10000"/>
                <a:gd name="connsiteY4" fmla="*/ 7503 h 10285"/>
                <a:gd name="connsiteX5" fmla="*/ 9602 w 10000"/>
                <a:gd name="connsiteY5" fmla="*/ 514 h 10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285">
                  <a:moveTo>
                    <a:pt x="9602" y="514"/>
                  </a:moveTo>
                  <a:cubicBezTo>
                    <a:pt x="7561" y="-2176"/>
                    <a:pt x="1721" y="6507"/>
                    <a:pt x="353" y="7422"/>
                  </a:cubicBezTo>
                  <a:cubicBezTo>
                    <a:pt x="-375" y="8005"/>
                    <a:pt x="81" y="8005"/>
                    <a:pt x="1174" y="7754"/>
                  </a:cubicBezTo>
                  <a:cubicBezTo>
                    <a:pt x="2139" y="9262"/>
                    <a:pt x="5821" y="11078"/>
                    <a:pt x="6913" y="9915"/>
                  </a:cubicBezTo>
                  <a:cubicBezTo>
                    <a:pt x="7277" y="9583"/>
                    <a:pt x="6093" y="8337"/>
                    <a:pt x="1721" y="7503"/>
                  </a:cubicBezTo>
                  <a:cubicBezTo>
                    <a:pt x="5365" y="6424"/>
                    <a:pt x="11643" y="3204"/>
                    <a:pt x="9602" y="514"/>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8" name="Полилиния 26"/>
            <p:cNvSpPr>
              <a:spLocks/>
            </p:cNvSpPr>
            <p:nvPr/>
          </p:nvSpPr>
          <p:spPr bwMode="auto">
            <a:xfrm flipH="1">
              <a:off x="1933172" y="5246797"/>
              <a:ext cx="198438" cy="198438"/>
            </a:xfrm>
            <a:custGeom>
              <a:avLst/>
              <a:gdLst>
                <a:gd name="T0" fmla="*/ 57 w 62"/>
                <a:gd name="T1" fmla="*/ 32 h 62"/>
                <a:gd name="T2" fmla="*/ 62 w 62"/>
                <a:gd name="T3" fmla="*/ 26 h 62"/>
                <a:gd name="T4" fmla="*/ 52 w 62"/>
                <a:gd name="T5" fmla="*/ 22 h 62"/>
                <a:gd name="T6" fmla="*/ 56 w 62"/>
                <a:gd name="T7" fmla="*/ 12 h 62"/>
                <a:gd name="T8" fmla="*/ 46 w 62"/>
                <a:gd name="T9" fmla="*/ 13 h 62"/>
                <a:gd name="T10" fmla="*/ 45 w 62"/>
                <a:gd name="T11" fmla="*/ 3 h 62"/>
                <a:gd name="T12" fmla="*/ 37 w 62"/>
                <a:gd name="T13" fmla="*/ 7 h 62"/>
                <a:gd name="T14" fmla="*/ 33 w 62"/>
                <a:gd name="T15" fmla="*/ 0 h 62"/>
                <a:gd name="T16" fmla="*/ 27 w 62"/>
                <a:gd name="T17" fmla="*/ 7 h 62"/>
                <a:gd name="T18" fmla="*/ 20 w 62"/>
                <a:gd name="T19" fmla="*/ 2 h 62"/>
                <a:gd name="T20" fmla="*/ 18 w 62"/>
                <a:gd name="T21" fmla="*/ 11 h 62"/>
                <a:gd name="T22" fmla="*/ 9 w 62"/>
                <a:gd name="T23" fmla="*/ 9 h 62"/>
                <a:gd name="T24" fmla="*/ 13 w 62"/>
                <a:gd name="T25" fmla="*/ 21 h 62"/>
                <a:gd name="T26" fmla="*/ 1 w 62"/>
                <a:gd name="T27" fmla="*/ 25 h 62"/>
                <a:gd name="T28" fmla="*/ 5 w 62"/>
                <a:gd name="T29" fmla="*/ 30 h 62"/>
                <a:gd name="T30" fmla="*/ 0 w 62"/>
                <a:gd name="T31" fmla="*/ 36 h 62"/>
                <a:gd name="T32" fmla="*/ 10 w 62"/>
                <a:gd name="T33" fmla="*/ 40 h 62"/>
                <a:gd name="T34" fmla="*/ 6 w 62"/>
                <a:gd name="T35" fmla="*/ 50 h 62"/>
                <a:gd name="T36" fmla="*/ 16 w 62"/>
                <a:gd name="T37" fmla="*/ 49 h 62"/>
                <a:gd name="T38" fmla="*/ 17 w 62"/>
                <a:gd name="T39" fmla="*/ 59 h 62"/>
                <a:gd name="T40" fmla="*/ 25 w 62"/>
                <a:gd name="T41" fmla="*/ 55 h 62"/>
                <a:gd name="T42" fmla="*/ 29 w 62"/>
                <a:gd name="T43" fmla="*/ 62 h 62"/>
                <a:gd name="T44" fmla="*/ 35 w 62"/>
                <a:gd name="T45" fmla="*/ 55 h 62"/>
                <a:gd name="T46" fmla="*/ 42 w 62"/>
                <a:gd name="T47" fmla="*/ 60 h 62"/>
                <a:gd name="T48" fmla="*/ 44 w 62"/>
                <a:gd name="T49" fmla="*/ 51 h 62"/>
                <a:gd name="T50" fmla="*/ 53 w 62"/>
                <a:gd name="T51" fmla="*/ 53 h 62"/>
                <a:gd name="T52" fmla="*/ 50 w 62"/>
                <a:gd name="T53" fmla="*/ 41 h 62"/>
                <a:gd name="T54" fmla="*/ 61 w 62"/>
                <a:gd name="T55" fmla="*/ 37 h 62"/>
                <a:gd name="T56" fmla="*/ 57 w 62"/>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2" h="62">
                  <a:moveTo>
                    <a:pt x="57" y="32"/>
                  </a:moveTo>
                  <a:cubicBezTo>
                    <a:pt x="60" y="30"/>
                    <a:pt x="62" y="28"/>
                    <a:pt x="62" y="26"/>
                  </a:cubicBezTo>
                  <a:cubicBezTo>
                    <a:pt x="61" y="24"/>
                    <a:pt x="58" y="23"/>
                    <a:pt x="52" y="22"/>
                  </a:cubicBezTo>
                  <a:cubicBezTo>
                    <a:pt x="55" y="18"/>
                    <a:pt x="57" y="14"/>
                    <a:pt x="56" y="12"/>
                  </a:cubicBezTo>
                  <a:cubicBezTo>
                    <a:pt x="54" y="11"/>
                    <a:pt x="51" y="11"/>
                    <a:pt x="46" y="13"/>
                  </a:cubicBezTo>
                  <a:cubicBezTo>
                    <a:pt x="47" y="8"/>
                    <a:pt x="47" y="4"/>
                    <a:pt x="45" y="3"/>
                  </a:cubicBezTo>
                  <a:cubicBezTo>
                    <a:pt x="43" y="2"/>
                    <a:pt x="40" y="4"/>
                    <a:pt x="37" y="7"/>
                  </a:cubicBezTo>
                  <a:cubicBezTo>
                    <a:pt x="36" y="3"/>
                    <a:pt x="35" y="0"/>
                    <a:pt x="33" y="0"/>
                  </a:cubicBezTo>
                  <a:cubicBezTo>
                    <a:pt x="31" y="0"/>
                    <a:pt x="29" y="3"/>
                    <a:pt x="27" y="7"/>
                  </a:cubicBezTo>
                  <a:cubicBezTo>
                    <a:pt x="24" y="4"/>
                    <a:pt x="22" y="1"/>
                    <a:pt x="20" y="2"/>
                  </a:cubicBezTo>
                  <a:cubicBezTo>
                    <a:pt x="18" y="3"/>
                    <a:pt x="17" y="6"/>
                    <a:pt x="18" y="11"/>
                  </a:cubicBezTo>
                  <a:cubicBezTo>
                    <a:pt x="14" y="9"/>
                    <a:pt x="10" y="8"/>
                    <a:pt x="9" y="9"/>
                  </a:cubicBezTo>
                  <a:cubicBezTo>
                    <a:pt x="7" y="11"/>
                    <a:pt x="9" y="16"/>
                    <a:pt x="13" y="21"/>
                  </a:cubicBezTo>
                  <a:cubicBezTo>
                    <a:pt x="6" y="21"/>
                    <a:pt x="1" y="23"/>
                    <a:pt x="1" y="25"/>
                  </a:cubicBezTo>
                  <a:cubicBezTo>
                    <a:pt x="0" y="27"/>
                    <a:pt x="2" y="29"/>
                    <a:pt x="5" y="30"/>
                  </a:cubicBezTo>
                  <a:cubicBezTo>
                    <a:pt x="2" y="32"/>
                    <a:pt x="0" y="34"/>
                    <a:pt x="0" y="36"/>
                  </a:cubicBezTo>
                  <a:cubicBezTo>
                    <a:pt x="1" y="38"/>
                    <a:pt x="4" y="39"/>
                    <a:pt x="10" y="40"/>
                  </a:cubicBezTo>
                  <a:cubicBezTo>
                    <a:pt x="7" y="44"/>
                    <a:pt x="5" y="48"/>
                    <a:pt x="6" y="50"/>
                  </a:cubicBezTo>
                  <a:cubicBezTo>
                    <a:pt x="8" y="51"/>
                    <a:pt x="11" y="51"/>
                    <a:pt x="16" y="49"/>
                  </a:cubicBezTo>
                  <a:cubicBezTo>
                    <a:pt x="15" y="54"/>
                    <a:pt x="16" y="58"/>
                    <a:pt x="17" y="59"/>
                  </a:cubicBezTo>
                  <a:cubicBezTo>
                    <a:pt x="19" y="60"/>
                    <a:pt x="22" y="58"/>
                    <a:pt x="25" y="55"/>
                  </a:cubicBezTo>
                  <a:cubicBezTo>
                    <a:pt x="26" y="59"/>
                    <a:pt x="27" y="62"/>
                    <a:pt x="29" y="62"/>
                  </a:cubicBezTo>
                  <a:cubicBezTo>
                    <a:pt x="31" y="62"/>
                    <a:pt x="33" y="59"/>
                    <a:pt x="35" y="55"/>
                  </a:cubicBezTo>
                  <a:cubicBezTo>
                    <a:pt x="38" y="58"/>
                    <a:pt x="40" y="61"/>
                    <a:pt x="42" y="60"/>
                  </a:cubicBezTo>
                  <a:cubicBezTo>
                    <a:pt x="44" y="59"/>
                    <a:pt x="45" y="56"/>
                    <a:pt x="44" y="51"/>
                  </a:cubicBezTo>
                  <a:cubicBezTo>
                    <a:pt x="49" y="53"/>
                    <a:pt x="52" y="54"/>
                    <a:pt x="53" y="53"/>
                  </a:cubicBezTo>
                  <a:cubicBezTo>
                    <a:pt x="55" y="51"/>
                    <a:pt x="53" y="46"/>
                    <a:pt x="50" y="41"/>
                  </a:cubicBezTo>
                  <a:cubicBezTo>
                    <a:pt x="56" y="41"/>
                    <a:pt x="61" y="39"/>
                    <a:pt x="61" y="37"/>
                  </a:cubicBezTo>
                  <a:cubicBezTo>
                    <a:pt x="62" y="35"/>
                    <a:pt x="60" y="33"/>
                    <a:pt x="57" y="32"/>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9" name="Полилиния 27"/>
            <p:cNvSpPr>
              <a:spLocks/>
            </p:cNvSpPr>
            <p:nvPr/>
          </p:nvSpPr>
          <p:spPr bwMode="auto">
            <a:xfrm flipH="1">
              <a:off x="1592821" y="6046412"/>
              <a:ext cx="193675" cy="198438"/>
            </a:xfrm>
            <a:custGeom>
              <a:avLst/>
              <a:gdLst>
                <a:gd name="T0" fmla="*/ 57 w 61"/>
                <a:gd name="T1" fmla="*/ 32 h 62"/>
                <a:gd name="T2" fmla="*/ 61 w 61"/>
                <a:gd name="T3" fmla="*/ 27 h 62"/>
                <a:gd name="T4" fmla="*/ 51 w 61"/>
                <a:gd name="T5" fmla="*/ 23 h 62"/>
                <a:gd name="T6" fmla="*/ 55 w 61"/>
                <a:gd name="T7" fmla="*/ 13 h 62"/>
                <a:gd name="T8" fmla="*/ 45 w 61"/>
                <a:gd name="T9" fmla="*/ 13 h 62"/>
                <a:gd name="T10" fmla="*/ 44 w 61"/>
                <a:gd name="T11" fmla="*/ 4 h 62"/>
                <a:gd name="T12" fmla="*/ 37 w 61"/>
                <a:gd name="T13" fmla="*/ 7 h 62"/>
                <a:gd name="T14" fmla="*/ 32 w 61"/>
                <a:gd name="T15" fmla="*/ 1 h 62"/>
                <a:gd name="T16" fmla="*/ 27 w 61"/>
                <a:gd name="T17" fmla="*/ 8 h 62"/>
                <a:gd name="T18" fmla="*/ 19 w 61"/>
                <a:gd name="T19" fmla="*/ 3 h 62"/>
                <a:gd name="T20" fmla="*/ 17 w 61"/>
                <a:gd name="T21" fmla="*/ 11 h 62"/>
                <a:gd name="T22" fmla="*/ 9 w 61"/>
                <a:gd name="T23" fmla="*/ 10 h 62"/>
                <a:gd name="T24" fmla="*/ 12 w 61"/>
                <a:gd name="T25" fmla="*/ 22 h 62"/>
                <a:gd name="T26" fmla="*/ 0 w 61"/>
                <a:gd name="T27" fmla="*/ 26 h 62"/>
                <a:gd name="T28" fmla="*/ 4 w 61"/>
                <a:gd name="T29" fmla="*/ 31 h 62"/>
                <a:gd name="T30" fmla="*/ 0 w 61"/>
                <a:gd name="T31" fmla="*/ 36 h 62"/>
                <a:gd name="T32" fmla="*/ 10 w 61"/>
                <a:gd name="T33" fmla="*/ 40 h 62"/>
                <a:gd name="T34" fmla="*/ 6 w 61"/>
                <a:gd name="T35" fmla="*/ 50 h 62"/>
                <a:gd name="T36" fmla="*/ 16 w 61"/>
                <a:gd name="T37" fmla="*/ 49 h 62"/>
                <a:gd name="T38" fmla="*/ 17 w 61"/>
                <a:gd name="T39" fmla="*/ 59 h 62"/>
                <a:gd name="T40" fmla="*/ 24 w 61"/>
                <a:gd name="T41" fmla="*/ 55 h 62"/>
                <a:gd name="T42" fmla="*/ 29 w 61"/>
                <a:gd name="T43" fmla="*/ 62 h 62"/>
                <a:gd name="T44" fmla="*/ 34 w 61"/>
                <a:gd name="T45" fmla="*/ 55 h 62"/>
                <a:gd name="T46" fmla="*/ 42 w 61"/>
                <a:gd name="T47" fmla="*/ 60 h 62"/>
                <a:gd name="T48" fmla="*/ 44 w 61"/>
                <a:gd name="T49" fmla="*/ 52 h 62"/>
                <a:gd name="T50" fmla="*/ 53 w 61"/>
                <a:gd name="T51" fmla="*/ 53 h 62"/>
                <a:gd name="T52" fmla="*/ 49 w 61"/>
                <a:gd name="T53" fmla="*/ 41 h 62"/>
                <a:gd name="T54" fmla="*/ 61 w 61"/>
                <a:gd name="T55" fmla="*/ 37 h 62"/>
                <a:gd name="T56" fmla="*/ 57 w 61"/>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62">
                  <a:moveTo>
                    <a:pt x="57" y="32"/>
                  </a:moveTo>
                  <a:cubicBezTo>
                    <a:pt x="60" y="30"/>
                    <a:pt x="61" y="29"/>
                    <a:pt x="61" y="27"/>
                  </a:cubicBezTo>
                  <a:cubicBezTo>
                    <a:pt x="61" y="25"/>
                    <a:pt x="57" y="23"/>
                    <a:pt x="51" y="23"/>
                  </a:cubicBezTo>
                  <a:cubicBezTo>
                    <a:pt x="55" y="18"/>
                    <a:pt x="57" y="15"/>
                    <a:pt x="55" y="13"/>
                  </a:cubicBezTo>
                  <a:cubicBezTo>
                    <a:pt x="54" y="11"/>
                    <a:pt x="50" y="12"/>
                    <a:pt x="45" y="13"/>
                  </a:cubicBezTo>
                  <a:cubicBezTo>
                    <a:pt x="46" y="8"/>
                    <a:pt x="46" y="5"/>
                    <a:pt x="44" y="4"/>
                  </a:cubicBezTo>
                  <a:cubicBezTo>
                    <a:pt x="43" y="3"/>
                    <a:pt x="40" y="4"/>
                    <a:pt x="37" y="7"/>
                  </a:cubicBezTo>
                  <a:cubicBezTo>
                    <a:pt x="36" y="3"/>
                    <a:pt x="34" y="1"/>
                    <a:pt x="32" y="1"/>
                  </a:cubicBezTo>
                  <a:cubicBezTo>
                    <a:pt x="31" y="0"/>
                    <a:pt x="29" y="3"/>
                    <a:pt x="27" y="8"/>
                  </a:cubicBezTo>
                  <a:cubicBezTo>
                    <a:pt x="24" y="4"/>
                    <a:pt x="21" y="2"/>
                    <a:pt x="19" y="3"/>
                  </a:cubicBezTo>
                  <a:cubicBezTo>
                    <a:pt x="18" y="3"/>
                    <a:pt x="17" y="7"/>
                    <a:pt x="17" y="11"/>
                  </a:cubicBezTo>
                  <a:cubicBezTo>
                    <a:pt x="13" y="9"/>
                    <a:pt x="10" y="8"/>
                    <a:pt x="9" y="10"/>
                  </a:cubicBezTo>
                  <a:cubicBezTo>
                    <a:pt x="7" y="11"/>
                    <a:pt x="8" y="16"/>
                    <a:pt x="12" y="22"/>
                  </a:cubicBezTo>
                  <a:cubicBezTo>
                    <a:pt x="5" y="22"/>
                    <a:pt x="1" y="23"/>
                    <a:pt x="0" y="26"/>
                  </a:cubicBezTo>
                  <a:cubicBezTo>
                    <a:pt x="0" y="27"/>
                    <a:pt x="2" y="29"/>
                    <a:pt x="4" y="31"/>
                  </a:cubicBezTo>
                  <a:cubicBezTo>
                    <a:pt x="1" y="33"/>
                    <a:pt x="0" y="34"/>
                    <a:pt x="0" y="36"/>
                  </a:cubicBezTo>
                  <a:cubicBezTo>
                    <a:pt x="0" y="38"/>
                    <a:pt x="4" y="40"/>
                    <a:pt x="10" y="40"/>
                  </a:cubicBezTo>
                  <a:cubicBezTo>
                    <a:pt x="6" y="45"/>
                    <a:pt x="5" y="48"/>
                    <a:pt x="6" y="50"/>
                  </a:cubicBezTo>
                  <a:cubicBezTo>
                    <a:pt x="7" y="52"/>
                    <a:pt x="11" y="51"/>
                    <a:pt x="16" y="49"/>
                  </a:cubicBezTo>
                  <a:cubicBezTo>
                    <a:pt x="15" y="55"/>
                    <a:pt x="15" y="58"/>
                    <a:pt x="17" y="59"/>
                  </a:cubicBezTo>
                  <a:cubicBezTo>
                    <a:pt x="19" y="60"/>
                    <a:pt x="21" y="59"/>
                    <a:pt x="24" y="55"/>
                  </a:cubicBezTo>
                  <a:cubicBezTo>
                    <a:pt x="25" y="60"/>
                    <a:pt x="27" y="62"/>
                    <a:pt x="29" y="62"/>
                  </a:cubicBezTo>
                  <a:cubicBezTo>
                    <a:pt x="31" y="62"/>
                    <a:pt x="33" y="60"/>
                    <a:pt x="34" y="55"/>
                  </a:cubicBezTo>
                  <a:cubicBezTo>
                    <a:pt x="37" y="59"/>
                    <a:pt x="40" y="61"/>
                    <a:pt x="42" y="60"/>
                  </a:cubicBezTo>
                  <a:cubicBezTo>
                    <a:pt x="44" y="60"/>
                    <a:pt x="44" y="56"/>
                    <a:pt x="44" y="52"/>
                  </a:cubicBezTo>
                  <a:cubicBezTo>
                    <a:pt x="48" y="54"/>
                    <a:pt x="51" y="55"/>
                    <a:pt x="53" y="53"/>
                  </a:cubicBezTo>
                  <a:cubicBezTo>
                    <a:pt x="54" y="51"/>
                    <a:pt x="53" y="47"/>
                    <a:pt x="49" y="41"/>
                  </a:cubicBezTo>
                  <a:cubicBezTo>
                    <a:pt x="56" y="41"/>
                    <a:pt x="60" y="40"/>
                    <a:pt x="61" y="37"/>
                  </a:cubicBezTo>
                  <a:cubicBezTo>
                    <a:pt x="61" y="36"/>
                    <a:pt x="60" y="34"/>
                    <a:pt x="57" y="32"/>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pPr lvl="0"/>
              <a:endParaRPr lang="ru-RU" dirty="0"/>
            </a:p>
          </p:txBody>
        </p:sp>
        <p:grpSp>
          <p:nvGrpSpPr>
            <p:cNvPr id="20" name="Группа 19"/>
            <p:cNvGrpSpPr/>
            <p:nvPr/>
          </p:nvGrpSpPr>
          <p:grpSpPr>
            <a:xfrm>
              <a:off x="749894" y="5783561"/>
              <a:ext cx="325521" cy="364355"/>
              <a:chOff x="2114915" y="2460535"/>
              <a:chExt cx="452438" cy="506413"/>
            </a:xfrm>
          </p:grpSpPr>
          <p:sp>
            <p:nvSpPr>
              <p:cNvPr id="21" name="Полилиния 28"/>
              <p:cNvSpPr>
                <a:spLocks/>
              </p:cNvSpPr>
              <p:nvPr/>
            </p:nvSpPr>
            <p:spPr bwMode="auto">
              <a:xfrm flipH="1">
                <a:off x="2114915" y="2512923"/>
                <a:ext cx="430213" cy="450850"/>
              </a:xfrm>
              <a:custGeom>
                <a:avLst/>
                <a:gdLst>
                  <a:gd name="T0" fmla="*/ 19 w 135"/>
                  <a:gd name="T1" fmla="*/ 32 h 141"/>
                  <a:gd name="T2" fmla="*/ 9 w 135"/>
                  <a:gd name="T3" fmla="*/ 100 h 141"/>
                  <a:gd name="T4" fmla="*/ 66 w 135"/>
                  <a:gd name="T5" fmla="*/ 135 h 141"/>
                  <a:gd name="T6" fmla="*/ 88 w 135"/>
                  <a:gd name="T7" fmla="*/ 90 h 141"/>
                  <a:gd name="T8" fmla="*/ 126 w 135"/>
                  <a:gd name="T9" fmla="*/ 63 h 141"/>
                  <a:gd name="T10" fmla="*/ 19 w 135"/>
                  <a:gd name="T11" fmla="*/ 32 h 141"/>
                </a:gdLst>
                <a:ahLst/>
                <a:cxnLst>
                  <a:cxn ang="0">
                    <a:pos x="T0" y="T1"/>
                  </a:cxn>
                  <a:cxn ang="0">
                    <a:pos x="T2" y="T3"/>
                  </a:cxn>
                  <a:cxn ang="0">
                    <a:pos x="T4" y="T5"/>
                  </a:cxn>
                  <a:cxn ang="0">
                    <a:pos x="T6" y="T7"/>
                  </a:cxn>
                  <a:cxn ang="0">
                    <a:pos x="T8" y="T9"/>
                  </a:cxn>
                  <a:cxn ang="0">
                    <a:pos x="T10" y="T11"/>
                  </a:cxn>
                </a:cxnLst>
                <a:rect l="0" t="0" r="r" b="b"/>
                <a:pathLst>
                  <a:path w="135" h="141">
                    <a:moveTo>
                      <a:pt x="19" y="32"/>
                    </a:moveTo>
                    <a:cubicBezTo>
                      <a:pt x="7" y="39"/>
                      <a:pt x="0" y="77"/>
                      <a:pt x="9" y="100"/>
                    </a:cubicBezTo>
                    <a:cubicBezTo>
                      <a:pt x="21" y="129"/>
                      <a:pt x="53" y="141"/>
                      <a:pt x="66" y="135"/>
                    </a:cubicBezTo>
                    <a:cubicBezTo>
                      <a:pt x="87" y="124"/>
                      <a:pt x="92" y="107"/>
                      <a:pt x="88" y="90"/>
                    </a:cubicBezTo>
                    <a:cubicBezTo>
                      <a:pt x="109" y="86"/>
                      <a:pt x="124" y="73"/>
                      <a:pt x="126" y="63"/>
                    </a:cubicBezTo>
                    <a:cubicBezTo>
                      <a:pt x="135" y="0"/>
                      <a:pt x="42" y="7"/>
                      <a:pt x="19" y="32"/>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22" name="Полилиния 29"/>
              <p:cNvSpPr>
                <a:spLocks/>
              </p:cNvSpPr>
              <p:nvPr/>
            </p:nvSpPr>
            <p:spPr bwMode="auto">
              <a:xfrm flipH="1">
                <a:off x="2124440" y="2460535"/>
                <a:ext cx="442913" cy="506413"/>
              </a:xfrm>
              <a:custGeom>
                <a:avLst/>
                <a:gdLst>
                  <a:gd name="T0" fmla="*/ 85 w 139"/>
                  <a:gd name="T1" fmla="*/ 46 h 158"/>
                  <a:gd name="T2" fmla="*/ 138 w 139"/>
                  <a:gd name="T3" fmla="*/ 23 h 158"/>
                  <a:gd name="T4" fmla="*/ 27 w 139"/>
                  <a:gd name="T5" fmla="*/ 42 h 158"/>
                  <a:gd name="T6" fmla="*/ 24 w 139"/>
                  <a:gd name="T7" fmla="*/ 42 h 158"/>
                  <a:gd name="T8" fmla="*/ 24 w 139"/>
                  <a:gd name="T9" fmla="*/ 45 h 158"/>
                  <a:gd name="T10" fmla="*/ 5 w 139"/>
                  <a:gd name="T11" fmla="*/ 98 h 158"/>
                  <a:gd name="T12" fmla="*/ 11 w 139"/>
                  <a:gd name="T13" fmla="*/ 155 h 158"/>
                  <a:gd name="T14" fmla="*/ 32 w 139"/>
                  <a:gd name="T15" fmla="*/ 60 h 158"/>
                  <a:gd name="T16" fmla="*/ 58 w 139"/>
                  <a:gd name="T17" fmla="*/ 90 h 158"/>
                  <a:gd name="T18" fmla="*/ 109 w 139"/>
                  <a:gd name="T19" fmla="*/ 117 h 158"/>
                  <a:gd name="T20" fmla="*/ 43 w 139"/>
                  <a:gd name="T21" fmla="*/ 48 h 158"/>
                  <a:gd name="T22" fmla="*/ 85 w 139"/>
                  <a:gd name="T23" fmla="*/ 4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158">
                    <a:moveTo>
                      <a:pt x="85" y="46"/>
                    </a:moveTo>
                    <a:cubicBezTo>
                      <a:pt x="115" y="41"/>
                      <a:pt x="139" y="28"/>
                      <a:pt x="138" y="23"/>
                    </a:cubicBezTo>
                    <a:cubicBezTo>
                      <a:pt x="133" y="0"/>
                      <a:pt x="34" y="29"/>
                      <a:pt x="27" y="42"/>
                    </a:cubicBezTo>
                    <a:cubicBezTo>
                      <a:pt x="25" y="42"/>
                      <a:pt x="25" y="42"/>
                      <a:pt x="24" y="42"/>
                    </a:cubicBezTo>
                    <a:cubicBezTo>
                      <a:pt x="24" y="43"/>
                      <a:pt x="24" y="44"/>
                      <a:pt x="24" y="45"/>
                    </a:cubicBezTo>
                    <a:cubicBezTo>
                      <a:pt x="18" y="51"/>
                      <a:pt x="8" y="77"/>
                      <a:pt x="5" y="98"/>
                    </a:cubicBezTo>
                    <a:cubicBezTo>
                      <a:pt x="0" y="129"/>
                      <a:pt x="6" y="155"/>
                      <a:pt x="11" y="155"/>
                    </a:cubicBezTo>
                    <a:cubicBezTo>
                      <a:pt x="30" y="158"/>
                      <a:pt x="35" y="91"/>
                      <a:pt x="32" y="60"/>
                    </a:cubicBezTo>
                    <a:cubicBezTo>
                      <a:pt x="38" y="69"/>
                      <a:pt x="48" y="81"/>
                      <a:pt x="58" y="90"/>
                    </a:cubicBezTo>
                    <a:cubicBezTo>
                      <a:pt x="81" y="111"/>
                      <a:pt x="106" y="121"/>
                      <a:pt x="109" y="117"/>
                    </a:cubicBezTo>
                    <a:cubicBezTo>
                      <a:pt x="121" y="103"/>
                      <a:pt x="72" y="63"/>
                      <a:pt x="43" y="48"/>
                    </a:cubicBezTo>
                    <a:cubicBezTo>
                      <a:pt x="55" y="49"/>
                      <a:pt x="71" y="49"/>
                      <a:pt x="85" y="46"/>
                    </a:cubicBezTo>
                    <a:close/>
                  </a:path>
                </a:pathLst>
              </a:cu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ru-RU" dirty="0"/>
              </a:p>
            </p:txBody>
          </p:sp>
        </p:grpSp>
        <p:sp>
          <p:nvSpPr>
            <p:cNvPr id="23" name="Полилиния 30"/>
            <p:cNvSpPr>
              <a:spLocks noEditPoints="1"/>
            </p:cNvSpPr>
            <p:nvPr/>
          </p:nvSpPr>
          <p:spPr bwMode="auto">
            <a:xfrm flipH="1">
              <a:off x="1416049" y="5482877"/>
              <a:ext cx="4602163" cy="879475"/>
            </a:xfrm>
            <a:custGeom>
              <a:avLst/>
              <a:gdLst>
                <a:gd name="T0" fmla="*/ 1444 w 1444"/>
                <a:gd name="T1" fmla="*/ 28 h 275"/>
                <a:gd name="T2" fmla="*/ 1438 w 1444"/>
                <a:gd name="T3" fmla="*/ 21 h 275"/>
                <a:gd name="T4" fmla="*/ 1045 w 1444"/>
                <a:gd name="T5" fmla="*/ 119 h 275"/>
                <a:gd name="T6" fmla="*/ 1008 w 1444"/>
                <a:gd name="T7" fmla="*/ 87 h 275"/>
                <a:gd name="T8" fmla="*/ 918 w 1444"/>
                <a:gd name="T9" fmla="*/ 55 h 275"/>
                <a:gd name="T10" fmla="*/ 975 w 1444"/>
                <a:gd name="T11" fmla="*/ 7 h 275"/>
                <a:gd name="T12" fmla="*/ 969 w 1444"/>
                <a:gd name="T13" fmla="*/ 0 h 275"/>
                <a:gd name="T14" fmla="*/ 905 w 1444"/>
                <a:gd name="T15" fmla="*/ 53 h 275"/>
                <a:gd name="T16" fmla="*/ 561 w 1444"/>
                <a:gd name="T17" fmla="*/ 123 h 275"/>
                <a:gd name="T18" fmla="*/ 0 w 1444"/>
                <a:gd name="T19" fmla="*/ 207 h 275"/>
                <a:gd name="T20" fmla="*/ 2 w 1444"/>
                <a:gd name="T21" fmla="*/ 216 h 275"/>
                <a:gd name="T22" fmla="*/ 890 w 1444"/>
                <a:gd name="T23" fmla="*/ 129 h 275"/>
                <a:gd name="T24" fmla="*/ 1040 w 1444"/>
                <a:gd name="T25" fmla="*/ 129 h 275"/>
                <a:gd name="T26" fmla="*/ 1083 w 1444"/>
                <a:gd name="T27" fmla="*/ 275 h 275"/>
                <a:gd name="T28" fmla="*/ 1092 w 1444"/>
                <a:gd name="T29" fmla="*/ 275 h 275"/>
                <a:gd name="T30" fmla="*/ 1052 w 1444"/>
                <a:gd name="T31" fmla="*/ 129 h 275"/>
                <a:gd name="T32" fmla="*/ 1444 w 1444"/>
                <a:gd name="T33" fmla="*/ 28 h 275"/>
                <a:gd name="T34" fmla="*/ 890 w 1444"/>
                <a:gd name="T35" fmla="*/ 119 h 275"/>
                <a:gd name="T36" fmla="*/ 589 w 1444"/>
                <a:gd name="T37" fmla="*/ 122 h 275"/>
                <a:gd name="T38" fmla="*/ 1002 w 1444"/>
                <a:gd name="T39" fmla="*/ 95 h 275"/>
                <a:gd name="T40" fmla="*/ 1032 w 1444"/>
                <a:gd name="T41" fmla="*/ 120 h 275"/>
                <a:gd name="T42" fmla="*/ 890 w 1444"/>
                <a:gd name="T43" fmla="*/ 119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4" h="275">
                  <a:moveTo>
                    <a:pt x="1444" y="28"/>
                  </a:moveTo>
                  <a:cubicBezTo>
                    <a:pt x="1438" y="21"/>
                    <a:pt x="1438" y="21"/>
                    <a:pt x="1438" y="21"/>
                  </a:cubicBezTo>
                  <a:cubicBezTo>
                    <a:pt x="1333" y="100"/>
                    <a:pt x="1207" y="117"/>
                    <a:pt x="1045" y="119"/>
                  </a:cubicBezTo>
                  <a:cubicBezTo>
                    <a:pt x="1034" y="107"/>
                    <a:pt x="1022" y="96"/>
                    <a:pt x="1008" y="87"/>
                  </a:cubicBezTo>
                  <a:cubicBezTo>
                    <a:pt x="981" y="70"/>
                    <a:pt x="951" y="60"/>
                    <a:pt x="918" y="55"/>
                  </a:cubicBezTo>
                  <a:cubicBezTo>
                    <a:pt x="975" y="7"/>
                    <a:pt x="975" y="7"/>
                    <a:pt x="975" y="7"/>
                  </a:cubicBezTo>
                  <a:cubicBezTo>
                    <a:pt x="969" y="0"/>
                    <a:pt x="969" y="0"/>
                    <a:pt x="969" y="0"/>
                  </a:cubicBezTo>
                  <a:cubicBezTo>
                    <a:pt x="905" y="53"/>
                    <a:pt x="905" y="53"/>
                    <a:pt x="905" y="53"/>
                  </a:cubicBezTo>
                  <a:cubicBezTo>
                    <a:pt x="757" y="37"/>
                    <a:pt x="574" y="117"/>
                    <a:pt x="561" y="123"/>
                  </a:cubicBezTo>
                  <a:cubicBezTo>
                    <a:pt x="397" y="132"/>
                    <a:pt x="212" y="153"/>
                    <a:pt x="0" y="207"/>
                  </a:cubicBezTo>
                  <a:cubicBezTo>
                    <a:pt x="2" y="216"/>
                    <a:pt x="2" y="216"/>
                    <a:pt x="2" y="216"/>
                  </a:cubicBezTo>
                  <a:cubicBezTo>
                    <a:pt x="371" y="123"/>
                    <a:pt x="659" y="126"/>
                    <a:pt x="890" y="129"/>
                  </a:cubicBezTo>
                  <a:cubicBezTo>
                    <a:pt x="943" y="129"/>
                    <a:pt x="993" y="130"/>
                    <a:pt x="1040" y="129"/>
                  </a:cubicBezTo>
                  <a:cubicBezTo>
                    <a:pt x="1068" y="164"/>
                    <a:pt x="1082" y="213"/>
                    <a:pt x="1083" y="275"/>
                  </a:cubicBezTo>
                  <a:cubicBezTo>
                    <a:pt x="1092" y="275"/>
                    <a:pt x="1092" y="275"/>
                    <a:pt x="1092" y="275"/>
                  </a:cubicBezTo>
                  <a:cubicBezTo>
                    <a:pt x="1092" y="214"/>
                    <a:pt x="1079" y="165"/>
                    <a:pt x="1052" y="129"/>
                  </a:cubicBezTo>
                  <a:cubicBezTo>
                    <a:pt x="1212" y="126"/>
                    <a:pt x="1338" y="108"/>
                    <a:pt x="1444" y="28"/>
                  </a:cubicBezTo>
                  <a:moveTo>
                    <a:pt x="890" y="119"/>
                  </a:moveTo>
                  <a:cubicBezTo>
                    <a:pt x="799" y="118"/>
                    <a:pt x="699" y="117"/>
                    <a:pt x="589" y="122"/>
                  </a:cubicBezTo>
                  <a:cubicBezTo>
                    <a:pt x="664" y="93"/>
                    <a:pt x="883" y="18"/>
                    <a:pt x="1002" y="95"/>
                  </a:cubicBezTo>
                  <a:cubicBezTo>
                    <a:pt x="1013" y="102"/>
                    <a:pt x="1023" y="110"/>
                    <a:pt x="1032" y="120"/>
                  </a:cubicBezTo>
                  <a:cubicBezTo>
                    <a:pt x="987" y="120"/>
                    <a:pt x="940" y="120"/>
                    <a:pt x="890" y="119"/>
                  </a:cubicBez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24" name="Полилиния 31"/>
            <p:cNvSpPr>
              <a:spLocks/>
            </p:cNvSpPr>
            <p:nvPr/>
          </p:nvSpPr>
          <p:spPr bwMode="auto">
            <a:xfrm flipH="1">
              <a:off x="2806971" y="5393578"/>
              <a:ext cx="149225" cy="150813"/>
            </a:xfrm>
            <a:custGeom>
              <a:avLst/>
              <a:gdLst>
                <a:gd name="T0" fmla="*/ 11 w 47"/>
                <a:gd name="T1" fmla="*/ 11 h 47"/>
                <a:gd name="T2" fmla="*/ 7 w 47"/>
                <a:gd name="T3" fmla="*/ 40 h 47"/>
                <a:gd name="T4" fmla="*/ 36 w 47"/>
                <a:gd name="T5" fmla="*/ 37 h 47"/>
                <a:gd name="T6" fmla="*/ 40 w 47"/>
                <a:gd name="T7" fmla="*/ 8 h 47"/>
                <a:gd name="T8" fmla="*/ 11 w 47"/>
                <a:gd name="T9" fmla="*/ 11 h 47"/>
              </a:gdLst>
              <a:ahLst/>
              <a:cxnLst>
                <a:cxn ang="0">
                  <a:pos x="T0" y="T1"/>
                </a:cxn>
                <a:cxn ang="0">
                  <a:pos x="T2" y="T3"/>
                </a:cxn>
                <a:cxn ang="0">
                  <a:pos x="T4" y="T5"/>
                </a:cxn>
                <a:cxn ang="0">
                  <a:pos x="T6" y="T7"/>
                </a:cxn>
                <a:cxn ang="0">
                  <a:pos x="T8" y="T9"/>
                </a:cxn>
              </a:cxnLst>
              <a:rect l="0" t="0" r="r" b="b"/>
              <a:pathLst>
                <a:path w="47" h="47">
                  <a:moveTo>
                    <a:pt x="11" y="11"/>
                  </a:moveTo>
                  <a:cubicBezTo>
                    <a:pt x="2" y="19"/>
                    <a:pt x="0" y="32"/>
                    <a:pt x="7" y="40"/>
                  </a:cubicBezTo>
                  <a:cubicBezTo>
                    <a:pt x="14" y="47"/>
                    <a:pt x="27" y="46"/>
                    <a:pt x="36" y="37"/>
                  </a:cubicBezTo>
                  <a:cubicBezTo>
                    <a:pt x="45" y="28"/>
                    <a:pt x="47" y="15"/>
                    <a:pt x="40" y="8"/>
                  </a:cubicBezTo>
                  <a:cubicBezTo>
                    <a:pt x="33" y="0"/>
                    <a:pt x="20" y="2"/>
                    <a:pt x="11"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25" name="Полилиния 32"/>
            <p:cNvSpPr>
              <a:spLocks/>
            </p:cNvSpPr>
            <p:nvPr/>
          </p:nvSpPr>
          <p:spPr bwMode="auto">
            <a:xfrm flipH="1">
              <a:off x="2051052" y="5522596"/>
              <a:ext cx="892175" cy="895542"/>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6" name="Полилиния 33"/>
            <p:cNvSpPr>
              <a:spLocks/>
            </p:cNvSpPr>
            <p:nvPr/>
          </p:nvSpPr>
          <p:spPr bwMode="auto">
            <a:xfrm flipH="1">
              <a:off x="2216501" y="5688259"/>
              <a:ext cx="561276" cy="564216"/>
            </a:xfrm>
            <a:custGeom>
              <a:avLst/>
              <a:gdLst>
                <a:gd name="T0" fmla="*/ 93 w 95"/>
                <a:gd name="T1" fmla="*/ 45 h 95"/>
                <a:gd name="T2" fmla="*/ 92 w 95"/>
                <a:gd name="T3" fmla="*/ 32 h 95"/>
                <a:gd name="T4" fmla="*/ 75 w 95"/>
                <a:gd name="T5" fmla="*/ 17 h 95"/>
                <a:gd name="T6" fmla="*/ 58 w 95"/>
                <a:gd name="T7" fmla="*/ 1 h 95"/>
                <a:gd name="T8" fmla="*/ 45 w 95"/>
                <a:gd name="T9" fmla="*/ 2 h 95"/>
                <a:gd name="T10" fmla="*/ 32 w 95"/>
                <a:gd name="T11" fmla="*/ 3 h 95"/>
                <a:gd name="T12" fmla="*/ 16 w 95"/>
                <a:gd name="T13" fmla="*/ 20 h 95"/>
                <a:gd name="T14" fmla="*/ 1 w 95"/>
                <a:gd name="T15" fmla="*/ 37 h 95"/>
                <a:gd name="T16" fmla="*/ 2 w 95"/>
                <a:gd name="T17" fmla="*/ 50 h 95"/>
                <a:gd name="T18" fmla="*/ 2 w 95"/>
                <a:gd name="T19" fmla="*/ 63 h 95"/>
                <a:gd name="T20" fmla="*/ 19 w 95"/>
                <a:gd name="T21" fmla="*/ 79 h 95"/>
                <a:gd name="T22" fmla="*/ 36 w 95"/>
                <a:gd name="T23" fmla="*/ 94 h 95"/>
                <a:gd name="T24" fmla="*/ 50 w 95"/>
                <a:gd name="T25" fmla="*/ 93 h 95"/>
                <a:gd name="T26" fmla="*/ 63 w 95"/>
                <a:gd name="T27" fmla="*/ 93 h 95"/>
                <a:gd name="T28" fmla="*/ 78 w 95"/>
                <a:gd name="T29" fmla="*/ 76 h 95"/>
                <a:gd name="T30" fmla="*/ 94 w 95"/>
                <a:gd name="T31" fmla="*/ 59 h 95"/>
                <a:gd name="T32" fmla="*/ 93 w 95"/>
                <a:gd name="T33"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3" y="45"/>
                  </a:moveTo>
                  <a:cubicBezTo>
                    <a:pt x="94" y="41"/>
                    <a:pt x="94" y="36"/>
                    <a:pt x="92" y="32"/>
                  </a:cubicBezTo>
                  <a:cubicBezTo>
                    <a:pt x="90" y="25"/>
                    <a:pt x="83" y="20"/>
                    <a:pt x="75" y="17"/>
                  </a:cubicBezTo>
                  <a:cubicBezTo>
                    <a:pt x="71" y="9"/>
                    <a:pt x="66" y="3"/>
                    <a:pt x="58" y="1"/>
                  </a:cubicBezTo>
                  <a:cubicBezTo>
                    <a:pt x="54" y="0"/>
                    <a:pt x="49" y="1"/>
                    <a:pt x="45" y="2"/>
                  </a:cubicBezTo>
                  <a:cubicBezTo>
                    <a:pt x="40" y="1"/>
                    <a:pt x="36" y="1"/>
                    <a:pt x="32" y="3"/>
                  </a:cubicBezTo>
                  <a:cubicBezTo>
                    <a:pt x="24" y="5"/>
                    <a:pt x="19" y="11"/>
                    <a:pt x="16" y="20"/>
                  </a:cubicBezTo>
                  <a:cubicBezTo>
                    <a:pt x="8" y="24"/>
                    <a:pt x="3" y="29"/>
                    <a:pt x="1" y="37"/>
                  </a:cubicBezTo>
                  <a:cubicBezTo>
                    <a:pt x="0" y="41"/>
                    <a:pt x="0" y="46"/>
                    <a:pt x="2" y="50"/>
                  </a:cubicBezTo>
                  <a:cubicBezTo>
                    <a:pt x="1" y="55"/>
                    <a:pt x="1" y="59"/>
                    <a:pt x="2" y="63"/>
                  </a:cubicBezTo>
                  <a:cubicBezTo>
                    <a:pt x="5" y="71"/>
                    <a:pt x="11" y="76"/>
                    <a:pt x="19" y="79"/>
                  </a:cubicBezTo>
                  <a:cubicBezTo>
                    <a:pt x="23" y="87"/>
                    <a:pt x="29" y="92"/>
                    <a:pt x="36" y="94"/>
                  </a:cubicBezTo>
                  <a:cubicBezTo>
                    <a:pt x="41" y="95"/>
                    <a:pt x="45" y="95"/>
                    <a:pt x="50" y="93"/>
                  </a:cubicBezTo>
                  <a:cubicBezTo>
                    <a:pt x="54" y="94"/>
                    <a:pt x="59" y="94"/>
                    <a:pt x="63" y="93"/>
                  </a:cubicBezTo>
                  <a:cubicBezTo>
                    <a:pt x="70" y="90"/>
                    <a:pt x="75" y="84"/>
                    <a:pt x="78" y="76"/>
                  </a:cubicBezTo>
                  <a:cubicBezTo>
                    <a:pt x="86" y="72"/>
                    <a:pt x="92" y="66"/>
                    <a:pt x="94" y="59"/>
                  </a:cubicBezTo>
                  <a:cubicBezTo>
                    <a:pt x="95" y="54"/>
                    <a:pt x="94" y="50"/>
                    <a:pt x="93"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7" name="Полилиния 34"/>
            <p:cNvSpPr>
              <a:spLocks/>
            </p:cNvSpPr>
            <p:nvPr/>
          </p:nvSpPr>
          <p:spPr bwMode="auto">
            <a:xfrm flipH="1">
              <a:off x="690563" y="4988370"/>
              <a:ext cx="96838" cy="88900"/>
            </a:xfrm>
            <a:custGeom>
              <a:avLst/>
              <a:gdLst>
                <a:gd name="T0" fmla="*/ 7 w 30"/>
                <a:gd name="T1" fmla="*/ 5 h 28"/>
                <a:gd name="T2" fmla="*/ 5 w 30"/>
                <a:gd name="T3" fmla="*/ 23 h 28"/>
                <a:gd name="T4" fmla="*/ 23 w 30"/>
                <a:gd name="T5" fmla="*/ 23 h 28"/>
                <a:gd name="T6" fmla="*/ 26 w 30"/>
                <a:gd name="T7" fmla="*/ 5 h 28"/>
                <a:gd name="T8" fmla="*/ 7 w 30"/>
                <a:gd name="T9" fmla="*/ 5 h 28"/>
              </a:gdLst>
              <a:ahLst/>
              <a:cxnLst>
                <a:cxn ang="0">
                  <a:pos x="T0" y="T1"/>
                </a:cxn>
                <a:cxn ang="0">
                  <a:pos x="T2" y="T3"/>
                </a:cxn>
                <a:cxn ang="0">
                  <a:pos x="T4" y="T5"/>
                </a:cxn>
                <a:cxn ang="0">
                  <a:pos x="T6" y="T7"/>
                </a:cxn>
                <a:cxn ang="0">
                  <a:pos x="T8" y="T9"/>
                </a:cxn>
              </a:cxnLst>
              <a:rect l="0" t="0" r="r" b="b"/>
              <a:pathLst>
                <a:path w="30" h="28">
                  <a:moveTo>
                    <a:pt x="7" y="5"/>
                  </a:moveTo>
                  <a:cubicBezTo>
                    <a:pt x="1" y="10"/>
                    <a:pt x="0" y="18"/>
                    <a:pt x="5" y="23"/>
                  </a:cubicBezTo>
                  <a:cubicBezTo>
                    <a:pt x="9" y="28"/>
                    <a:pt x="17" y="28"/>
                    <a:pt x="23" y="23"/>
                  </a:cubicBezTo>
                  <a:cubicBezTo>
                    <a:pt x="29" y="18"/>
                    <a:pt x="30" y="10"/>
                    <a:pt x="26" y="5"/>
                  </a:cubicBezTo>
                  <a:cubicBezTo>
                    <a:pt x="21" y="0"/>
                    <a:pt x="13" y="0"/>
                    <a:pt x="7" y="5"/>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28" name="Полилиния 73"/>
            <p:cNvSpPr>
              <a:spLocks/>
            </p:cNvSpPr>
            <p:nvPr/>
          </p:nvSpPr>
          <p:spPr bwMode="auto">
            <a:xfrm flipH="1">
              <a:off x="3957638" y="5064570"/>
              <a:ext cx="161925" cy="160338"/>
            </a:xfrm>
            <a:custGeom>
              <a:avLst/>
              <a:gdLst>
                <a:gd name="T0" fmla="*/ 50 w 51"/>
                <a:gd name="T1" fmla="*/ 21 h 50"/>
                <a:gd name="T2" fmla="*/ 46 w 51"/>
                <a:gd name="T3" fmla="*/ 18 h 50"/>
                <a:gd name="T4" fmla="*/ 48 w 51"/>
                <a:gd name="T5" fmla="*/ 13 h 50"/>
                <a:gd name="T6" fmla="*/ 39 w 51"/>
                <a:gd name="T7" fmla="*/ 12 h 50"/>
                <a:gd name="T8" fmla="*/ 40 w 51"/>
                <a:gd name="T9" fmla="*/ 4 h 50"/>
                <a:gd name="T10" fmla="*/ 32 w 51"/>
                <a:gd name="T11" fmla="*/ 7 h 50"/>
                <a:gd name="T12" fmla="*/ 29 w 51"/>
                <a:gd name="T13" fmla="*/ 0 h 50"/>
                <a:gd name="T14" fmla="*/ 24 w 51"/>
                <a:gd name="T15" fmla="*/ 4 h 50"/>
                <a:gd name="T16" fmla="*/ 19 w 51"/>
                <a:gd name="T17" fmla="*/ 0 h 50"/>
                <a:gd name="T18" fmla="*/ 17 w 51"/>
                <a:gd name="T19" fmla="*/ 7 h 50"/>
                <a:gd name="T20" fmla="*/ 9 w 51"/>
                <a:gd name="T21" fmla="*/ 5 h 50"/>
                <a:gd name="T22" fmla="*/ 10 w 51"/>
                <a:gd name="T23" fmla="*/ 12 h 50"/>
                <a:gd name="T24" fmla="*/ 3 w 51"/>
                <a:gd name="T25" fmla="*/ 14 h 50"/>
                <a:gd name="T26" fmla="*/ 9 w 51"/>
                <a:gd name="T27" fmla="*/ 22 h 50"/>
                <a:gd name="T28" fmla="*/ 1 w 51"/>
                <a:gd name="T29" fmla="*/ 28 h 50"/>
                <a:gd name="T30" fmla="*/ 5 w 51"/>
                <a:gd name="T31" fmla="*/ 31 h 50"/>
                <a:gd name="T32" fmla="*/ 3 w 51"/>
                <a:gd name="T33" fmla="*/ 36 h 50"/>
                <a:gd name="T34" fmla="*/ 12 w 51"/>
                <a:gd name="T35" fmla="*/ 37 h 50"/>
                <a:gd name="T36" fmla="*/ 11 w 51"/>
                <a:gd name="T37" fmla="*/ 45 h 50"/>
                <a:gd name="T38" fmla="*/ 19 w 51"/>
                <a:gd name="T39" fmla="*/ 42 h 50"/>
                <a:gd name="T40" fmla="*/ 22 w 51"/>
                <a:gd name="T41" fmla="*/ 49 h 50"/>
                <a:gd name="T42" fmla="*/ 27 w 51"/>
                <a:gd name="T43" fmla="*/ 45 h 50"/>
                <a:gd name="T44" fmla="*/ 32 w 51"/>
                <a:gd name="T45" fmla="*/ 49 h 50"/>
                <a:gd name="T46" fmla="*/ 35 w 51"/>
                <a:gd name="T47" fmla="*/ 42 h 50"/>
                <a:gd name="T48" fmla="*/ 42 w 51"/>
                <a:gd name="T49" fmla="*/ 44 h 50"/>
                <a:gd name="T50" fmla="*/ 41 w 51"/>
                <a:gd name="T51" fmla="*/ 37 h 50"/>
                <a:gd name="T52" fmla="*/ 48 w 51"/>
                <a:gd name="T53" fmla="*/ 36 h 50"/>
                <a:gd name="T54" fmla="*/ 42 w 51"/>
                <a:gd name="T55" fmla="*/ 27 h 50"/>
                <a:gd name="T56" fmla="*/ 50 w 51"/>
                <a:gd name="T57" fmla="*/ 2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0">
                  <a:moveTo>
                    <a:pt x="50" y="21"/>
                  </a:moveTo>
                  <a:cubicBezTo>
                    <a:pt x="50" y="20"/>
                    <a:pt x="49" y="19"/>
                    <a:pt x="46" y="18"/>
                  </a:cubicBezTo>
                  <a:cubicBezTo>
                    <a:pt x="48" y="16"/>
                    <a:pt x="48" y="14"/>
                    <a:pt x="48" y="13"/>
                  </a:cubicBezTo>
                  <a:cubicBezTo>
                    <a:pt x="47" y="12"/>
                    <a:pt x="44" y="11"/>
                    <a:pt x="39" y="12"/>
                  </a:cubicBezTo>
                  <a:cubicBezTo>
                    <a:pt x="41" y="8"/>
                    <a:pt x="41" y="5"/>
                    <a:pt x="40" y="4"/>
                  </a:cubicBezTo>
                  <a:cubicBezTo>
                    <a:pt x="38" y="3"/>
                    <a:pt x="36" y="4"/>
                    <a:pt x="32" y="7"/>
                  </a:cubicBezTo>
                  <a:cubicBezTo>
                    <a:pt x="32" y="3"/>
                    <a:pt x="31" y="0"/>
                    <a:pt x="29" y="0"/>
                  </a:cubicBezTo>
                  <a:cubicBezTo>
                    <a:pt x="27" y="0"/>
                    <a:pt x="26" y="1"/>
                    <a:pt x="24" y="4"/>
                  </a:cubicBezTo>
                  <a:cubicBezTo>
                    <a:pt x="22" y="2"/>
                    <a:pt x="20" y="0"/>
                    <a:pt x="19" y="0"/>
                  </a:cubicBezTo>
                  <a:cubicBezTo>
                    <a:pt x="18" y="1"/>
                    <a:pt x="17" y="3"/>
                    <a:pt x="17" y="7"/>
                  </a:cubicBezTo>
                  <a:cubicBezTo>
                    <a:pt x="13" y="5"/>
                    <a:pt x="11" y="4"/>
                    <a:pt x="9" y="5"/>
                  </a:cubicBezTo>
                  <a:cubicBezTo>
                    <a:pt x="8" y="6"/>
                    <a:pt x="9" y="9"/>
                    <a:pt x="10" y="12"/>
                  </a:cubicBezTo>
                  <a:cubicBezTo>
                    <a:pt x="6" y="12"/>
                    <a:pt x="4" y="12"/>
                    <a:pt x="3" y="14"/>
                  </a:cubicBezTo>
                  <a:cubicBezTo>
                    <a:pt x="2" y="15"/>
                    <a:pt x="4" y="18"/>
                    <a:pt x="9" y="22"/>
                  </a:cubicBezTo>
                  <a:cubicBezTo>
                    <a:pt x="4" y="24"/>
                    <a:pt x="0" y="26"/>
                    <a:pt x="1" y="28"/>
                  </a:cubicBezTo>
                  <a:cubicBezTo>
                    <a:pt x="1" y="29"/>
                    <a:pt x="3" y="30"/>
                    <a:pt x="5" y="31"/>
                  </a:cubicBezTo>
                  <a:cubicBezTo>
                    <a:pt x="3" y="33"/>
                    <a:pt x="3" y="35"/>
                    <a:pt x="3" y="36"/>
                  </a:cubicBezTo>
                  <a:cubicBezTo>
                    <a:pt x="4" y="38"/>
                    <a:pt x="7" y="38"/>
                    <a:pt x="12" y="37"/>
                  </a:cubicBezTo>
                  <a:cubicBezTo>
                    <a:pt x="10" y="41"/>
                    <a:pt x="10" y="44"/>
                    <a:pt x="11" y="45"/>
                  </a:cubicBezTo>
                  <a:cubicBezTo>
                    <a:pt x="13" y="46"/>
                    <a:pt x="16" y="45"/>
                    <a:pt x="19" y="42"/>
                  </a:cubicBezTo>
                  <a:cubicBezTo>
                    <a:pt x="19" y="47"/>
                    <a:pt x="21" y="49"/>
                    <a:pt x="22" y="49"/>
                  </a:cubicBezTo>
                  <a:cubicBezTo>
                    <a:pt x="24" y="50"/>
                    <a:pt x="25" y="48"/>
                    <a:pt x="27" y="45"/>
                  </a:cubicBezTo>
                  <a:cubicBezTo>
                    <a:pt x="29" y="48"/>
                    <a:pt x="31" y="49"/>
                    <a:pt x="32" y="49"/>
                  </a:cubicBezTo>
                  <a:cubicBezTo>
                    <a:pt x="34" y="48"/>
                    <a:pt x="34" y="46"/>
                    <a:pt x="35" y="42"/>
                  </a:cubicBezTo>
                  <a:cubicBezTo>
                    <a:pt x="38" y="44"/>
                    <a:pt x="40" y="45"/>
                    <a:pt x="42" y="44"/>
                  </a:cubicBezTo>
                  <a:cubicBezTo>
                    <a:pt x="43" y="43"/>
                    <a:pt x="43" y="40"/>
                    <a:pt x="41" y="37"/>
                  </a:cubicBezTo>
                  <a:cubicBezTo>
                    <a:pt x="45" y="37"/>
                    <a:pt x="47" y="37"/>
                    <a:pt x="48" y="36"/>
                  </a:cubicBezTo>
                  <a:cubicBezTo>
                    <a:pt x="49" y="34"/>
                    <a:pt x="47" y="31"/>
                    <a:pt x="42" y="27"/>
                  </a:cubicBezTo>
                  <a:cubicBezTo>
                    <a:pt x="48" y="25"/>
                    <a:pt x="51" y="23"/>
                    <a:pt x="50" y="21"/>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29" name="Полилиния 74"/>
            <p:cNvSpPr>
              <a:spLocks/>
            </p:cNvSpPr>
            <p:nvPr/>
          </p:nvSpPr>
          <p:spPr bwMode="auto">
            <a:xfrm flipH="1">
              <a:off x="3616524" y="6129448"/>
              <a:ext cx="282179" cy="283379"/>
            </a:xfrm>
            <a:custGeom>
              <a:avLst/>
              <a:gdLst>
                <a:gd name="T0" fmla="*/ 117 w 117"/>
                <a:gd name="T1" fmla="*/ 67 h 117"/>
                <a:gd name="T2" fmla="*/ 103 w 117"/>
                <a:gd name="T3" fmla="*/ 54 h 117"/>
                <a:gd name="T4" fmla="*/ 114 w 117"/>
                <a:gd name="T5" fmla="*/ 40 h 117"/>
                <a:gd name="T6" fmla="*/ 100 w 117"/>
                <a:gd name="T7" fmla="*/ 35 h 117"/>
                <a:gd name="T8" fmla="*/ 103 w 117"/>
                <a:gd name="T9" fmla="*/ 20 h 117"/>
                <a:gd name="T10" fmla="*/ 86 w 117"/>
                <a:gd name="T11" fmla="*/ 22 h 117"/>
                <a:gd name="T12" fmla="*/ 83 w 117"/>
                <a:gd name="T13" fmla="*/ 5 h 117"/>
                <a:gd name="T14" fmla="*/ 68 w 117"/>
                <a:gd name="T15" fmla="*/ 13 h 117"/>
                <a:gd name="T16" fmla="*/ 59 w 117"/>
                <a:gd name="T17" fmla="*/ 0 h 117"/>
                <a:gd name="T18" fmla="*/ 47 w 117"/>
                <a:gd name="T19" fmla="*/ 20 h 117"/>
                <a:gd name="T20" fmla="*/ 26 w 117"/>
                <a:gd name="T21" fmla="*/ 9 h 117"/>
                <a:gd name="T22" fmla="*/ 25 w 117"/>
                <a:gd name="T23" fmla="*/ 22 h 117"/>
                <a:gd name="T24" fmla="*/ 12 w 117"/>
                <a:gd name="T25" fmla="*/ 23 h 117"/>
                <a:gd name="T26" fmla="*/ 19 w 117"/>
                <a:gd name="T27" fmla="*/ 42 h 117"/>
                <a:gd name="T28" fmla="*/ 1 w 117"/>
                <a:gd name="T29" fmla="*/ 50 h 117"/>
                <a:gd name="T30" fmla="*/ 15 w 117"/>
                <a:gd name="T31" fmla="*/ 62 h 117"/>
                <a:gd name="T32" fmla="*/ 3 w 117"/>
                <a:gd name="T33" fmla="*/ 77 h 117"/>
                <a:gd name="T34" fmla="*/ 18 w 117"/>
                <a:gd name="T35" fmla="*/ 81 h 117"/>
                <a:gd name="T36" fmla="*/ 14 w 117"/>
                <a:gd name="T37" fmla="*/ 97 h 117"/>
                <a:gd name="T38" fmla="*/ 32 w 117"/>
                <a:gd name="T39" fmla="*/ 95 h 117"/>
                <a:gd name="T40" fmla="*/ 35 w 117"/>
                <a:gd name="T41" fmla="*/ 112 h 117"/>
                <a:gd name="T42" fmla="*/ 49 w 117"/>
                <a:gd name="T43" fmla="*/ 103 h 117"/>
                <a:gd name="T44" fmla="*/ 59 w 117"/>
                <a:gd name="T45" fmla="*/ 117 h 117"/>
                <a:gd name="T46" fmla="*/ 70 w 117"/>
                <a:gd name="T47" fmla="*/ 96 h 117"/>
                <a:gd name="T48" fmla="*/ 91 w 117"/>
                <a:gd name="T49" fmla="*/ 107 h 117"/>
                <a:gd name="T50" fmla="*/ 93 w 117"/>
                <a:gd name="T51" fmla="*/ 94 h 117"/>
                <a:gd name="T52" fmla="*/ 105 w 117"/>
                <a:gd name="T53" fmla="*/ 93 h 117"/>
                <a:gd name="T54" fmla="*/ 98 w 117"/>
                <a:gd name="T55" fmla="*/ 75 h 117"/>
                <a:gd name="T56" fmla="*/ 117 w 117"/>
                <a:gd name="T57" fmla="*/ 6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7" h="117">
                  <a:moveTo>
                    <a:pt x="117" y="67"/>
                  </a:moveTo>
                  <a:cubicBezTo>
                    <a:pt x="117" y="63"/>
                    <a:pt x="112" y="58"/>
                    <a:pt x="103" y="54"/>
                  </a:cubicBezTo>
                  <a:cubicBezTo>
                    <a:pt x="111" y="49"/>
                    <a:pt x="116" y="43"/>
                    <a:pt x="114" y="40"/>
                  </a:cubicBezTo>
                  <a:cubicBezTo>
                    <a:pt x="113" y="36"/>
                    <a:pt x="108" y="35"/>
                    <a:pt x="100" y="35"/>
                  </a:cubicBezTo>
                  <a:cubicBezTo>
                    <a:pt x="104" y="28"/>
                    <a:pt x="105" y="22"/>
                    <a:pt x="103" y="20"/>
                  </a:cubicBezTo>
                  <a:cubicBezTo>
                    <a:pt x="100" y="17"/>
                    <a:pt x="94" y="18"/>
                    <a:pt x="86" y="22"/>
                  </a:cubicBezTo>
                  <a:cubicBezTo>
                    <a:pt x="87" y="12"/>
                    <a:pt x="86" y="6"/>
                    <a:pt x="83" y="5"/>
                  </a:cubicBezTo>
                  <a:cubicBezTo>
                    <a:pt x="79" y="3"/>
                    <a:pt x="74" y="6"/>
                    <a:pt x="68" y="13"/>
                  </a:cubicBezTo>
                  <a:cubicBezTo>
                    <a:pt x="66" y="5"/>
                    <a:pt x="62" y="0"/>
                    <a:pt x="59" y="0"/>
                  </a:cubicBezTo>
                  <a:cubicBezTo>
                    <a:pt x="54" y="0"/>
                    <a:pt x="50" y="8"/>
                    <a:pt x="47" y="20"/>
                  </a:cubicBezTo>
                  <a:cubicBezTo>
                    <a:pt x="38" y="11"/>
                    <a:pt x="30" y="7"/>
                    <a:pt x="26" y="9"/>
                  </a:cubicBezTo>
                  <a:cubicBezTo>
                    <a:pt x="24" y="11"/>
                    <a:pt x="23" y="16"/>
                    <a:pt x="25" y="22"/>
                  </a:cubicBezTo>
                  <a:cubicBezTo>
                    <a:pt x="18" y="20"/>
                    <a:pt x="14" y="20"/>
                    <a:pt x="12" y="23"/>
                  </a:cubicBezTo>
                  <a:cubicBezTo>
                    <a:pt x="9" y="26"/>
                    <a:pt x="12" y="33"/>
                    <a:pt x="19" y="42"/>
                  </a:cubicBezTo>
                  <a:cubicBezTo>
                    <a:pt x="8" y="43"/>
                    <a:pt x="1" y="45"/>
                    <a:pt x="1" y="50"/>
                  </a:cubicBezTo>
                  <a:cubicBezTo>
                    <a:pt x="0" y="54"/>
                    <a:pt x="6" y="58"/>
                    <a:pt x="15" y="62"/>
                  </a:cubicBezTo>
                  <a:cubicBezTo>
                    <a:pt x="6" y="68"/>
                    <a:pt x="2" y="73"/>
                    <a:pt x="3" y="77"/>
                  </a:cubicBezTo>
                  <a:cubicBezTo>
                    <a:pt x="4" y="80"/>
                    <a:pt x="10" y="82"/>
                    <a:pt x="18" y="81"/>
                  </a:cubicBezTo>
                  <a:cubicBezTo>
                    <a:pt x="14" y="88"/>
                    <a:pt x="12" y="94"/>
                    <a:pt x="14" y="97"/>
                  </a:cubicBezTo>
                  <a:cubicBezTo>
                    <a:pt x="17" y="99"/>
                    <a:pt x="23" y="98"/>
                    <a:pt x="32" y="95"/>
                  </a:cubicBezTo>
                  <a:cubicBezTo>
                    <a:pt x="30" y="104"/>
                    <a:pt x="31" y="110"/>
                    <a:pt x="35" y="112"/>
                  </a:cubicBezTo>
                  <a:cubicBezTo>
                    <a:pt x="38" y="113"/>
                    <a:pt x="43" y="110"/>
                    <a:pt x="49" y="103"/>
                  </a:cubicBezTo>
                  <a:cubicBezTo>
                    <a:pt x="52" y="112"/>
                    <a:pt x="55" y="117"/>
                    <a:pt x="59" y="117"/>
                  </a:cubicBezTo>
                  <a:cubicBezTo>
                    <a:pt x="63" y="117"/>
                    <a:pt x="67" y="109"/>
                    <a:pt x="70" y="96"/>
                  </a:cubicBezTo>
                  <a:cubicBezTo>
                    <a:pt x="79" y="105"/>
                    <a:pt x="87" y="109"/>
                    <a:pt x="91" y="107"/>
                  </a:cubicBezTo>
                  <a:cubicBezTo>
                    <a:pt x="94" y="105"/>
                    <a:pt x="94" y="101"/>
                    <a:pt x="93" y="94"/>
                  </a:cubicBezTo>
                  <a:cubicBezTo>
                    <a:pt x="99" y="96"/>
                    <a:pt x="104" y="96"/>
                    <a:pt x="105" y="93"/>
                  </a:cubicBezTo>
                  <a:cubicBezTo>
                    <a:pt x="108" y="90"/>
                    <a:pt x="105" y="83"/>
                    <a:pt x="98" y="75"/>
                  </a:cubicBezTo>
                  <a:cubicBezTo>
                    <a:pt x="109" y="74"/>
                    <a:pt x="116" y="71"/>
                    <a:pt x="117" y="67"/>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0" name="Полилиния 75"/>
            <p:cNvSpPr>
              <a:spLocks/>
            </p:cNvSpPr>
            <p:nvPr/>
          </p:nvSpPr>
          <p:spPr bwMode="auto">
            <a:xfrm flipH="1">
              <a:off x="4164013" y="6440932"/>
              <a:ext cx="12700" cy="0"/>
            </a:xfrm>
            <a:custGeom>
              <a:avLst/>
              <a:gdLst>
                <a:gd name="T0" fmla="*/ 8 w 8"/>
                <a:gd name="T1" fmla="*/ 0 w 8"/>
                <a:gd name="T2" fmla="*/ 8 w 8"/>
              </a:gdLst>
              <a:ahLst/>
              <a:cxnLst>
                <a:cxn ang="0">
                  <a:pos x="T0" y="0"/>
                </a:cxn>
                <a:cxn ang="0">
                  <a:pos x="T1" y="0"/>
                </a:cxn>
                <a:cxn ang="0">
                  <a:pos x="T2" y="0"/>
                </a:cxn>
              </a:cxnLst>
              <a:rect l="0" t="0" r="r" b="b"/>
              <a:pathLst>
                <a:path w="8">
                  <a:moveTo>
                    <a:pt x="8" y="0"/>
                  </a:moveTo>
                  <a:lnTo>
                    <a:pt x="0" y="0"/>
                  </a:lnTo>
                  <a:lnTo>
                    <a:pt x="8" y="0"/>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1" name="Строка 76"/>
            <p:cNvSpPr>
              <a:spLocks noChangeShapeType="1"/>
            </p:cNvSpPr>
            <p:nvPr/>
          </p:nvSpPr>
          <p:spPr bwMode="auto">
            <a:xfrm>
              <a:off x="4164013" y="6440932"/>
              <a:ext cx="127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2" name="Полилиния 78"/>
            <p:cNvSpPr>
              <a:spLocks/>
            </p:cNvSpPr>
            <p:nvPr/>
          </p:nvSpPr>
          <p:spPr bwMode="auto">
            <a:xfrm flipH="1">
              <a:off x="3670301" y="5452753"/>
              <a:ext cx="719138" cy="723900"/>
            </a:xfrm>
            <a:custGeom>
              <a:avLst/>
              <a:gdLst>
                <a:gd name="T0" fmla="*/ 216 w 226"/>
                <a:gd name="T1" fmla="*/ 84 h 226"/>
                <a:gd name="T2" fmla="*/ 195 w 226"/>
                <a:gd name="T3" fmla="*/ 65 h 226"/>
                <a:gd name="T4" fmla="*/ 194 w 226"/>
                <a:gd name="T5" fmla="*/ 64 h 226"/>
                <a:gd name="T6" fmla="*/ 194 w 226"/>
                <a:gd name="T7" fmla="*/ 63 h 226"/>
                <a:gd name="T8" fmla="*/ 188 w 226"/>
                <a:gd name="T9" fmla="*/ 35 h 226"/>
                <a:gd name="T10" fmla="*/ 139 w 226"/>
                <a:gd name="T11" fmla="*/ 10 h 226"/>
                <a:gd name="T12" fmla="*/ 83 w 226"/>
                <a:gd name="T13" fmla="*/ 9 h 226"/>
                <a:gd name="T14" fmla="*/ 65 w 226"/>
                <a:gd name="T15" fmla="*/ 30 h 226"/>
                <a:gd name="T16" fmla="*/ 64 w 226"/>
                <a:gd name="T17" fmla="*/ 31 h 226"/>
                <a:gd name="T18" fmla="*/ 63 w 226"/>
                <a:gd name="T19" fmla="*/ 31 h 226"/>
                <a:gd name="T20" fmla="*/ 35 w 226"/>
                <a:gd name="T21" fmla="*/ 38 h 226"/>
                <a:gd name="T22" fmla="*/ 10 w 226"/>
                <a:gd name="T23" fmla="*/ 87 h 226"/>
                <a:gd name="T24" fmla="*/ 9 w 226"/>
                <a:gd name="T25" fmla="*/ 142 h 226"/>
                <a:gd name="T26" fmla="*/ 30 w 226"/>
                <a:gd name="T27" fmla="*/ 161 h 226"/>
                <a:gd name="T28" fmla="*/ 31 w 226"/>
                <a:gd name="T29" fmla="*/ 161 h 226"/>
                <a:gd name="T30" fmla="*/ 31 w 226"/>
                <a:gd name="T31" fmla="*/ 162 h 226"/>
                <a:gd name="T32" fmla="*/ 37 w 226"/>
                <a:gd name="T33" fmla="*/ 190 h 226"/>
                <a:gd name="T34" fmla="*/ 87 w 226"/>
                <a:gd name="T35" fmla="*/ 215 h 226"/>
                <a:gd name="T36" fmla="*/ 142 w 226"/>
                <a:gd name="T37" fmla="*/ 216 h 226"/>
                <a:gd name="T38" fmla="*/ 161 w 226"/>
                <a:gd name="T39" fmla="*/ 195 h 226"/>
                <a:gd name="T40" fmla="*/ 161 w 226"/>
                <a:gd name="T41" fmla="*/ 195 h 226"/>
                <a:gd name="T42" fmla="*/ 162 w 226"/>
                <a:gd name="T43" fmla="*/ 194 h 226"/>
                <a:gd name="T44" fmla="*/ 190 w 226"/>
                <a:gd name="T45" fmla="*/ 188 h 226"/>
                <a:gd name="T46" fmla="*/ 215 w 226"/>
                <a:gd name="T47" fmla="*/ 139 h 226"/>
                <a:gd name="T48" fmla="*/ 216 w 226"/>
                <a:gd name="T49" fmla="*/ 8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6" h="226">
                  <a:moveTo>
                    <a:pt x="216" y="84"/>
                  </a:moveTo>
                  <a:cubicBezTo>
                    <a:pt x="211" y="75"/>
                    <a:pt x="204" y="69"/>
                    <a:pt x="195" y="65"/>
                  </a:cubicBezTo>
                  <a:cubicBezTo>
                    <a:pt x="194" y="64"/>
                    <a:pt x="194" y="64"/>
                    <a:pt x="194" y="64"/>
                  </a:cubicBezTo>
                  <a:cubicBezTo>
                    <a:pt x="194" y="63"/>
                    <a:pt x="194" y="63"/>
                    <a:pt x="194" y="63"/>
                  </a:cubicBezTo>
                  <a:cubicBezTo>
                    <a:pt x="195" y="53"/>
                    <a:pt x="193" y="44"/>
                    <a:pt x="188" y="35"/>
                  </a:cubicBezTo>
                  <a:cubicBezTo>
                    <a:pt x="178" y="20"/>
                    <a:pt x="160" y="11"/>
                    <a:pt x="139" y="10"/>
                  </a:cubicBezTo>
                  <a:cubicBezTo>
                    <a:pt x="119" y="1"/>
                    <a:pt x="99" y="0"/>
                    <a:pt x="83" y="9"/>
                  </a:cubicBezTo>
                  <a:cubicBezTo>
                    <a:pt x="75" y="14"/>
                    <a:pt x="69" y="21"/>
                    <a:pt x="65" y="30"/>
                  </a:cubicBezTo>
                  <a:cubicBezTo>
                    <a:pt x="64" y="31"/>
                    <a:pt x="64" y="31"/>
                    <a:pt x="64" y="31"/>
                  </a:cubicBezTo>
                  <a:cubicBezTo>
                    <a:pt x="63" y="31"/>
                    <a:pt x="63" y="31"/>
                    <a:pt x="63" y="31"/>
                  </a:cubicBezTo>
                  <a:cubicBezTo>
                    <a:pt x="53" y="31"/>
                    <a:pt x="44" y="33"/>
                    <a:pt x="35" y="38"/>
                  </a:cubicBezTo>
                  <a:cubicBezTo>
                    <a:pt x="20" y="47"/>
                    <a:pt x="11" y="65"/>
                    <a:pt x="10" y="87"/>
                  </a:cubicBezTo>
                  <a:cubicBezTo>
                    <a:pt x="1" y="106"/>
                    <a:pt x="0" y="126"/>
                    <a:pt x="9" y="142"/>
                  </a:cubicBezTo>
                  <a:cubicBezTo>
                    <a:pt x="14" y="150"/>
                    <a:pt x="21" y="156"/>
                    <a:pt x="30" y="161"/>
                  </a:cubicBezTo>
                  <a:cubicBezTo>
                    <a:pt x="31" y="161"/>
                    <a:pt x="31" y="161"/>
                    <a:pt x="31" y="161"/>
                  </a:cubicBezTo>
                  <a:cubicBezTo>
                    <a:pt x="31" y="162"/>
                    <a:pt x="31" y="162"/>
                    <a:pt x="31" y="162"/>
                  </a:cubicBezTo>
                  <a:cubicBezTo>
                    <a:pt x="31" y="172"/>
                    <a:pt x="33" y="182"/>
                    <a:pt x="37" y="190"/>
                  </a:cubicBezTo>
                  <a:cubicBezTo>
                    <a:pt x="47" y="206"/>
                    <a:pt x="65" y="214"/>
                    <a:pt x="87" y="215"/>
                  </a:cubicBezTo>
                  <a:cubicBezTo>
                    <a:pt x="106" y="225"/>
                    <a:pt x="126" y="226"/>
                    <a:pt x="142" y="216"/>
                  </a:cubicBezTo>
                  <a:cubicBezTo>
                    <a:pt x="150" y="212"/>
                    <a:pt x="156" y="204"/>
                    <a:pt x="161" y="195"/>
                  </a:cubicBezTo>
                  <a:cubicBezTo>
                    <a:pt x="161" y="195"/>
                    <a:pt x="161" y="195"/>
                    <a:pt x="161" y="195"/>
                  </a:cubicBezTo>
                  <a:cubicBezTo>
                    <a:pt x="162" y="194"/>
                    <a:pt x="162" y="194"/>
                    <a:pt x="162" y="194"/>
                  </a:cubicBezTo>
                  <a:cubicBezTo>
                    <a:pt x="172" y="195"/>
                    <a:pt x="182" y="193"/>
                    <a:pt x="190" y="188"/>
                  </a:cubicBezTo>
                  <a:cubicBezTo>
                    <a:pt x="205" y="179"/>
                    <a:pt x="214" y="161"/>
                    <a:pt x="215" y="139"/>
                  </a:cubicBezTo>
                  <a:cubicBezTo>
                    <a:pt x="224" y="119"/>
                    <a:pt x="226" y="99"/>
                    <a:pt x="216" y="84"/>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3" name="Полилиния 79"/>
            <p:cNvSpPr>
              <a:spLocks/>
            </p:cNvSpPr>
            <p:nvPr/>
          </p:nvSpPr>
          <p:spPr bwMode="auto">
            <a:xfrm flipH="1">
              <a:off x="3841751" y="5624203"/>
              <a:ext cx="376238" cy="381000"/>
            </a:xfrm>
            <a:custGeom>
              <a:avLst/>
              <a:gdLst>
                <a:gd name="T0" fmla="*/ 102 w 118"/>
                <a:gd name="T1" fmla="*/ 62 h 119"/>
                <a:gd name="T2" fmla="*/ 117 w 118"/>
                <a:gd name="T3" fmla="*/ 48 h 119"/>
                <a:gd name="T4" fmla="*/ 105 w 118"/>
                <a:gd name="T5" fmla="*/ 42 h 119"/>
                <a:gd name="T6" fmla="*/ 110 w 118"/>
                <a:gd name="T7" fmla="*/ 29 h 119"/>
                <a:gd name="T8" fmla="*/ 86 w 118"/>
                <a:gd name="T9" fmla="*/ 30 h 119"/>
                <a:gd name="T10" fmla="*/ 84 w 118"/>
                <a:gd name="T11" fmla="*/ 6 h 119"/>
                <a:gd name="T12" fmla="*/ 70 w 118"/>
                <a:gd name="T13" fmla="*/ 14 h 119"/>
                <a:gd name="T14" fmla="*/ 60 w 118"/>
                <a:gd name="T15" fmla="*/ 1 h 119"/>
                <a:gd name="T16" fmla="*/ 50 w 118"/>
                <a:gd name="T17" fmla="*/ 15 h 119"/>
                <a:gd name="T18" fmla="*/ 35 w 118"/>
                <a:gd name="T19" fmla="*/ 5 h 119"/>
                <a:gd name="T20" fmla="*/ 31 w 118"/>
                <a:gd name="T21" fmla="*/ 20 h 119"/>
                <a:gd name="T22" fmla="*/ 16 w 118"/>
                <a:gd name="T23" fmla="*/ 19 h 119"/>
                <a:gd name="T24" fmla="*/ 20 w 118"/>
                <a:gd name="T25" fmla="*/ 37 h 119"/>
                <a:gd name="T26" fmla="*/ 2 w 118"/>
                <a:gd name="T27" fmla="*/ 42 h 119"/>
                <a:gd name="T28" fmla="*/ 15 w 118"/>
                <a:gd name="T29" fmla="*/ 58 h 119"/>
                <a:gd name="T30" fmla="*/ 1 w 118"/>
                <a:gd name="T31" fmla="*/ 71 h 119"/>
                <a:gd name="T32" fmla="*/ 12 w 118"/>
                <a:gd name="T33" fmla="*/ 78 h 119"/>
                <a:gd name="T34" fmla="*/ 8 w 118"/>
                <a:gd name="T35" fmla="*/ 90 h 119"/>
                <a:gd name="T36" fmla="*/ 31 w 118"/>
                <a:gd name="T37" fmla="*/ 89 h 119"/>
                <a:gd name="T38" fmla="*/ 33 w 118"/>
                <a:gd name="T39" fmla="*/ 113 h 119"/>
                <a:gd name="T40" fmla="*/ 48 w 118"/>
                <a:gd name="T41" fmla="*/ 105 h 119"/>
                <a:gd name="T42" fmla="*/ 57 w 118"/>
                <a:gd name="T43" fmla="*/ 119 h 119"/>
                <a:gd name="T44" fmla="*/ 67 w 118"/>
                <a:gd name="T45" fmla="*/ 105 h 119"/>
                <a:gd name="T46" fmla="*/ 82 w 118"/>
                <a:gd name="T47" fmla="*/ 114 h 119"/>
                <a:gd name="T48" fmla="*/ 86 w 118"/>
                <a:gd name="T49" fmla="*/ 99 h 119"/>
                <a:gd name="T50" fmla="*/ 101 w 118"/>
                <a:gd name="T51" fmla="*/ 101 h 119"/>
                <a:gd name="T52" fmla="*/ 97 w 118"/>
                <a:gd name="T53" fmla="*/ 83 h 119"/>
                <a:gd name="T54" fmla="*/ 115 w 118"/>
                <a:gd name="T55" fmla="*/ 77 h 119"/>
                <a:gd name="T56" fmla="*/ 102 w 118"/>
                <a:gd name="T57" fmla="*/ 6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8" h="119">
                  <a:moveTo>
                    <a:pt x="102" y="62"/>
                  </a:moveTo>
                  <a:cubicBezTo>
                    <a:pt x="112" y="57"/>
                    <a:pt x="118" y="52"/>
                    <a:pt x="117" y="48"/>
                  </a:cubicBezTo>
                  <a:cubicBezTo>
                    <a:pt x="116" y="45"/>
                    <a:pt x="112" y="43"/>
                    <a:pt x="105" y="42"/>
                  </a:cubicBezTo>
                  <a:cubicBezTo>
                    <a:pt x="109" y="36"/>
                    <a:pt x="111" y="32"/>
                    <a:pt x="110" y="29"/>
                  </a:cubicBezTo>
                  <a:cubicBezTo>
                    <a:pt x="107" y="25"/>
                    <a:pt x="98" y="26"/>
                    <a:pt x="86" y="30"/>
                  </a:cubicBezTo>
                  <a:cubicBezTo>
                    <a:pt x="89" y="17"/>
                    <a:pt x="88" y="8"/>
                    <a:pt x="84" y="6"/>
                  </a:cubicBezTo>
                  <a:cubicBezTo>
                    <a:pt x="81" y="5"/>
                    <a:pt x="76" y="8"/>
                    <a:pt x="70" y="14"/>
                  </a:cubicBezTo>
                  <a:cubicBezTo>
                    <a:pt x="67" y="6"/>
                    <a:pt x="64" y="1"/>
                    <a:pt x="60" y="1"/>
                  </a:cubicBezTo>
                  <a:cubicBezTo>
                    <a:pt x="56" y="0"/>
                    <a:pt x="53" y="6"/>
                    <a:pt x="50" y="15"/>
                  </a:cubicBezTo>
                  <a:cubicBezTo>
                    <a:pt x="44" y="7"/>
                    <a:pt x="39" y="4"/>
                    <a:pt x="35" y="5"/>
                  </a:cubicBezTo>
                  <a:cubicBezTo>
                    <a:pt x="32" y="7"/>
                    <a:pt x="31" y="12"/>
                    <a:pt x="31" y="20"/>
                  </a:cubicBezTo>
                  <a:cubicBezTo>
                    <a:pt x="24" y="17"/>
                    <a:pt x="18" y="16"/>
                    <a:pt x="16" y="19"/>
                  </a:cubicBezTo>
                  <a:cubicBezTo>
                    <a:pt x="13" y="21"/>
                    <a:pt x="15" y="28"/>
                    <a:pt x="20" y="37"/>
                  </a:cubicBezTo>
                  <a:cubicBezTo>
                    <a:pt x="10" y="37"/>
                    <a:pt x="3" y="38"/>
                    <a:pt x="2" y="42"/>
                  </a:cubicBezTo>
                  <a:cubicBezTo>
                    <a:pt x="1" y="46"/>
                    <a:pt x="6" y="52"/>
                    <a:pt x="15" y="58"/>
                  </a:cubicBezTo>
                  <a:cubicBezTo>
                    <a:pt x="5" y="62"/>
                    <a:pt x="0" y="67"/>
                    <a:pt x="1" y="71"/>
                  </a:cubicBezTo>
                  <a:cubicBezTo>
                    <a:pt x="1" y="75"/>
                    <a:pt x="5" y="77"/>
                    <a:pt x="12" y="78"/>
                  </a:cubicBezTo>
                  <a:cubicBezTo>
                    <a:pt x="8" y="83"/>
                    <a:pt x="6" y="87"/>
                    <a:pt x="8" y="90"/>
                  </a:cubicBezTo>
                  <a:cubicBezTo>
                    <a:pt x="10" y="94"/>
                    <a:pt x="19" y="93"/>
                    <a:pt x="31" y="89"/>
                  </a:cubicBezTo>
                  <a:cubicBezTo>
                    <a:pt x="29" y="102"/>
                    <a:pt x="29" y="111"/>
                    <a:pt x="33" y="113"/>
                  </a:cubicBezTo>
                  <a:cubicBezTo>
                    <a:pt x="36" y="115"/>
                    <a:pt x="42" y="112"/>
                    <a:pt x="48" y="105"/>
                  </a:cubicBezTo>
                  <a:cubicBezTo>
                    <a:pt x="50" y="114"/>
                    <a:pt x="53" y="119"/>
                    <a:pt x="57" y="119"/>
                  </a:cubicBezTo>
                  <a:cubicBezTo>
                    <a:pt x="61" y="119"/>
                    <a:pt x="64" y="114"/>
                    <a:pt x="67" y="105"/>
                  </a:cubicBezTo>
                  <a:cubicBezTo>
                    <a:pt x="73" y="112"/>
                    <a:pt x="79" y="116"/>
                    <a:pt x="82" y="114"/>
                  </a:cubicBezTo>
                  <a:cubicBezTo>
                    <a:pt x="85" y="113"/>
                    <a:pt x="86" y="107"/>
                    <a:pt x="86" y="99"/>
                  </a:cubicBezTo>
                  <a:cubicBezTo>
                    <a:pt x="93" y="103"/>
                    <a:pt x="99" y="103"/>
                    <a:pt x="101" y="101"/>
                  </a:cubicBezTo>
                  <a:cubicBezTo>
                    <a:pt x="104" y="98"/>
                    <a:pt x="102" y="91"/>
                    <a:pt x="97" y="83"/>
                  </a:cubicBezTo>
                  <a:cubicBezTo>
                    <a:pt x="107" y="83"/>
                    <a:pt x="114" y="81"/>
                    <a:pt x="115" y="77"/>
                  </a:cubicBezTo>
                  <a:cubicBezTo>
                    <a:pt x="116" y="73"/>
                    <a:pt x="111" y="68"/>
                    <a:pt x="102" y="62"/>
                  </a:cubicBezTo>
                  <a:close/>
                </a:path>
              </a:pathLst>
            </a:custGeom>
            <a:solidFill>
              <a:schemeClr val="accent1">
                <a:lumMod val="20000"/>
                <a:lumOff val="8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4" name="Полилиния 82"/>
            <p:cNvSpPr>
              <a:spLocks/>
            </p:cNvSpPr>
            <p:nvPr/>
          </p:nvSpPr>
          <p:spPr bwMode="auto">
            <a:xfrm flipH="1">
              <a:off x="4379878" y="5958857"/>
              <a:ext cx="95250" cy="104775"/>
            </a:xfrm>
            <a:custGeom>
              <a:avLst/>
              <a:gdLst>
                <a:gd name="T0" fmla="*/ 25 w 30"/>
                <a:gd name="T1" fmla="*/ 23 h 33"/>
                <a:gd name="T2" fmla="*/ 7 w 30"/>
                <a:gd name="T3" fmla="*/ 30 h 33"/>
                <a:gd name="T4" fmla="*/ 4 w 30"/>
                <a:gd name="T5" fmla="*/ 11 h 33"/>
                <a:gd name="T6" fmla="*/ 22 w 30"/>
                <a:gd name="T7" fmla="*/ 4 h 33"/>
                <a:gd name="T8" fmla="*/ 25 w 30"/>
                <a:gd name="T9" fmla="*/ 23 h 33"/>
              </a:gdLst>
              <a:ahLst/>
              <a:cxnLst>
                <a:cxn ang="0">
                  <a:pos x="T0" y="T1"/>
                </a:cxn>
                <a:cxn ang="0">
                  <a:pos x="T2" y="T3"/>
                </a:cxn>
                <a:cxn ang="0">
                  <a:pos x="T4" y="T5"/>
                </a:cxn>
                <a:cxn ang="0">
                  <a:pos x="T6" y="T7"/>
                </a:cxn>
                <a:cxn ang="0">
                  <a:pos x="T8" y="T9"/>
                </a:cxn>
              </a:cxnLst>
              <a:rect l="0" t="0" r="r" b="b"/>
              <a:pathLst>
                <a:path w="30" h="33">
                  <a:moveTo>
                    <a:pt x="25" y="23"/>
                  </a:moveTo>
                  <a:cubicBezTo>
                    <a:pt x="21" y="30"/>
                    <a:pt x="13" y="33"/>
                    <a:pt x="7" y="30"/>
                  </a:cubicBezTo>
                  <a:cubicBezTo>
                    <a:pt x="1" y="27"/>
                    <a:pt x="0" y="18"/>
                    <a:pt x="4" y="11"/>
                  </a:cubicBezTo>
                  <a:cubicBezTo>
                    <a:pt x="8" y="3"/>
                    <a:pt x="16" y="0"/>
                    <a:pt x="22" y="4"/>
                  </a:cubicBezTo>
                  <a:cubicBezTo>
                    <a:pt x="28" y="7"/>
                    <a:pt x="30" y="15"/>
                    <a:pt x="25" y="23"/>
                  </a:cubicBez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5" name="Полилиния 83"/>
            <p:cNvSpPr>
              <a:spLocks/>
            </p:cNvSpPr>
            <p:nvPr/>
          </p:nvSpPr>
          <p:spPr bwMode="auto">
            <a:xfrm flipH="1">
              <a:off x="4529761" y="5694756"/>
              <a:ext cx="475102" cy="473402"/>
            </a:xfrm>
            <a:custGeom>
              <a:avLst/>
              <a:gdLst>
                <a:gd name="T0" fmla="*/ 133 w 139"/>
                <a:gd name="T1" fmla="*/ 54 h 138"/>
                <a:gd name="T2" fmla="*/ 121 w 139"/>
                <a:gd name="T3" fmla="*/ 42 h 138"/>
                <a:gd name="T4" fmla="*/ 120 w 139"/>
                <a:gd name="T5" fmla="*/ 41 h 138"/>
                <a:gd name="T6" fmla="*/ 120 w 139"/>
                <a:gd name="T7" fmla="*/ 41 h 138"/>
                <a:gd name="T8" fmla="*/ 117 w 139"/>
                <a:gd name="T9" fmla="*/ 24 h 138"/>
                <a:gd name="T10" fmla="*/ 88 w 139"/>
                <a:gd name="T11" fmla="*/ 7 h 138"/>
                <a:gd name="T12" fmla="*/ 54 w 139"/>
                <a:gd name="T13" fmla="*/ 5 h 138"/>
                <a:gd name="T14" fmla="*/ 42 w 139"/>
                <a:gd name="T15" fmla="*/ 18 h 138"/>
                <a:gd name="T16" fmla="*/ 42 w 139"/>
                <a:gd name="T17" fmla="*/ 18 h 138"/>
                <a:gd name="T18" fmla="*/ 41 w 139"/>
                <a:gd name="T19" fmla="*/ 18 h 138"/>
                <a:gd name="T20" fmla="*/ 24 w 139"/>
                <a:gd name="T21" fmla="*/ 21 h 138"/>
                <a:gd name="T22" fmla="*/ 8 w 139"/>
                <a:gd name="T23" fmla="*/ 50 h 138"/>
                <a:gd name="T24" fmla="*/ 5 w 139"/>
                <a:gd name="T25" fmla="*/ 84 h 138"/>
                <a:gd name="T26" fmla="*/ 18 w 139"/>
                <a:gd name="T27" fmla="*/ 96 h 138"/>
                <a:gd name="T28" fmla="*/ 18 w 139"/>
                <a:gd name="T29" fmla="*/ 96 h 138"/>
                <a:gd name="T30" fmla="*/ 19 w 139"/>
                <a:gd name="T31" fmla="*/ 97 h 138"/>
                <a:gd name="T32" fmla="*/ 22 w 139"/>
                <a:gd name="T33" fmla="*/ 114 h 138"/>
                <a:gd name="T34" fmla="*/ 51 w 139"/>
                <a:gd name="T35" fmla="*/ 131 h 138"/>
                <a:gd name="T36" fmla="*/ 84 w 139"/>
                <a:gd name="T37" fmla="*/ 133 h 138"/>
                <a:gd name="T38" fmla="*/ 96 w 139"/>
                <a:gd name="T39" fmla="*/ 120 h 138"/>
                <a:gd name="T40" fmla="*/ 97 w 139"/>
                <a:gd name="T41" fmla="*/ 120 h 138"/>
                <a:gd name="T42" fmla="*/ 97 w 139"/>
                <a:gd name="T43" fmla="*/ 120 h 138"/>
                <a:gd name="T44" fmla="*/ 114 w 139"/>
                <a:gd name="T45" fmla="*/ 117 h 138"/>
                <a:gd name="T46" fmla="*/ 131 w 139"/>
                <a:gd name="T47" fmla="*/ 87 h 138"/>
                <a:gd name="T48" fmla="*/ 133 w 139"/>
                <a:gd name="T49" fmla="*/ 5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9" h="138">
                  <a:moveTo>
                    <a:pt x="133" y="54"/>
                  </a:moveTo>
                  <a:cubicBezTo>
                    <a:pt x="130" y="49"/>
                    <a:pt x="126" y="45"/>
                    <a:pt x="121" y="42"/>
                  </a:cubicBezTo>
                  <a:cubicBezTo>
                    <a:pt x="120" y="41"/>
                    <a:pt x="120" y="41"/>
                    <a:pt x="120" y="41"/>
                  </a:cubicBezTo>
                  <a:cubicBezTo>
                    <a:pt x="120" y="41"/>
                    <a:pt x="120" y="41"/>
                    <a:pt x="120" y="41"/>
                  </a:cubicBezTo>
                  <a:cubicBezTo>
                    <a:pt x="121" y="35"/>
                    <a:pt x="120" y="29"/>
                    <a:pt x="117" y="24"/>
                  </a:cubicBezTo>
                  <a:cubicBezTo>
                    <a:pt x="112" y="14"/>
                    <a:pt x="101" y="9"/>
                    <a:pt x="88" y="7"/>
                  </a:cubicBezTo>
                  <a:cubicBezTo>
                    <a:pt x="76" y="1"/>
                    <a:pt x="64" y="0"/>
                    <a:pt x="54" y="5"/>
                  </a:cubicBezTo>
                  <a:cubicBezTo>
                    <a:pt x="49" y="8"/>
                    <a:pt x="45" y="12"/>
                    <a:pt x="42" y="18"/>
                  </a:cubicBezTo>
                  <a:cubicBezTo>
                    <a:pt x="42" y="18"/>
                    <a:pt x="42" y="18"/>
                    <a:pt x="42" y="18"/>
                  </a:cubicBezTo>
                  <a:cubicBezTo>
                    <a:pt x="41" y="18"/>
                    <a:pt x="41" y="18"/>
                    <a:pt x="41" y="18"/>
                  </a:cubicBezTo>
                  <a:cubicBezTo>
                    <a:pt x="35" y="17"/>
                    <a:pt x="30" y="18"/>
                    <a:pt x="24" y="21"/>
                  </a:cubicBezTo>
                  <a:cubicBezTo>
                    <a:pt x="15" y="26"/>
                    <a:pt x="9" y="37"/>
                    <a:pt x="8" y="50"/>
                  </a:cubicBezTo>
                  <a:cubicBezTo>
                    <a:pt x="1" y="62"/>
                    <a:pt x="0" y="74"/>
                    <a:pt x="5" y="84"/>
                  </a:cubicBezTo>
                  <a:cubicBezTo>
                    <a:pt x="8" y="89"/>
                    <a:pt x="13" y="93"/>
                    <a:pt x="18" y="96"/>
                  </a:cubicBezTo>
                  <a:cubicBezTo>
                    <a:pt x="18" y="96"/>
                    <a:pt x="18" y="96"/>
                    <a:pt x="18" y="96"/>
                  </a:cubicBezTo>
                  <a:cubicBezTo>
                    <a:pt x="19" y="97"/>
                    <a:pt x="19" y="97"/>
                    <a:pt x="19" y="97"/>
                  </a:cubicBezTo>
                  <a:cubicBezTo>
                    <a:pt x="18" y="103"/>
                    <a:pt x="19" y="109"/>
                    <a:pt x="22" y="114"/>
                  </a:cubicBezTo>
                  <a:cubicBezTo>
                    <a:pt x="27" y="124"/>
                    <a:pt x="38" y="129"/>
                    <a:pt x="51" y="131"/>
                  </a:cubicBezTo>
                  <a:cubicBezTo>
                    <a:pt x="63" y="137"/>
                    <a:pt x="75" y="138"/>
                    <a:pt x="84" y="133"/>
                  </a:cubicBezTo>
                  <a:cubicBezTo>
                    <a:pt x="90" y="130"/>
                    <a:pt x="94" y="126"/>
                    <a:pt x="96" y="120"/>
                  </a:cubicBezTo>
                  <a:cubicBezTo>
                    <a:pt x="97" y="120"/>
                    <a:pt x="97" y="120"/>
                    <a:pt x="97" y="120"/>
                  </a:cubicBezTo>
                  <a:cubicBezTo>
                    <a:pt x="97" y="120"/>
                    <a:pt x="97" y="120"/>
                    <a:pt x="97" y="120"/>
                  </a:cubicBezTo>
                  <a:cubicBezTo>
                    <a:pt x="103" y="120"/>
                    <a:pt x="109" y="120"/>
                    <a:pt x="114" y="117"/>
                  </a:cubicBezTo>
                  <a:cubicBezTo>
                    <a:pt x="124" y="111"/>
                    <a:pt x="130" y="101"/>
                    <a:pt x="131" y="87"/>
                  </a:cubicBezTo>
                  <a:cubicBezTo>
                    <a:pt x="137" y="76"/>
                    <a:pt x="139" y="64"/>
                    <a:pt x="133" y="54"/>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36" name="Полилиния 84"/>
            <p:cNvSpPr>
              <a:spLocks/>
            </p:cNvSpPr>
            <p:nvPr/>
          </p:nvSpPr>
          <p:spPr bwMode="auto">
            <a:xfrm flipH="1">
              <a:off x="2731164" y="5297224"/>
              <a:ext cx="302060" cy="296022"/>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gradFill>
              <a:gsLst>
                <a:gs pos="0">
                  <a:schemeClr val="accent2">
                    <a:lumMod val="60000"/>
                    <a:lumOff val="40000"/>
                  </a:schemeClr>
                </a:gs>
                <a:gs pos="56000">
                  <a:schemeClr val="accent2">
                    <a:lumMod val="75000"/>
                  </a:schemeClr>
                </a:gs>
              </a:gsLst>
              <a:path path="circle">
                <a:fillToRect l="50000" t="50000" r="50000" b="50000"/>
              </a:path>
            </a:gra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7" name="Полилиния 80"/>
            <p:cNvSpPr>
              <a:spLocks/>
            </p:cNvSpPr>
            <p:nvPr/>
          </p:nvSpPr>
          <p:spPr bwMode="auto">
            <a:xfrm flipH="1" flipV="1">
              <a:off x="286013" y="4608615"/>
              <a:ext cx="95955" cy="95955"/>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8" name="Овал 37"/>
            <p:cNvSpPr/>
            <p:nvPr/>
          </p:nvSpPr>
          <p:spPr>
            <a:xfrm>
              <a:off x="458072" y="4674864"/>
              <a:ext cx="76937" cy="769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9" name="Овал 38"/>
            <p:cNvSpPr/>
            <p:nvPr/>
          </p:nvSpPr>
          <p:spPr>
            <a:xfrm>
              <a:off x="533688" y="4191000"/>
              <a:ext cx="36576" cy="365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0" name="Овал 39"/>
            <p:cNvSpPr/>
            <p:nvPr/>
          </p:nvSpPr>
          <p:spPr>
            <a:xfrm>
              <a:off x="367000" y="4849812"/>
              <a:ext cx="36576" cy="365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41" name="Группа 40"/>
            <p:cNvGrpSpPr/>
            <p:nvPr/>
          </p:nvGrpSpPr>
          <p:grpSpPr>
            <a:xfrm>
              <a:off x="803704" y="4858573"/>
              <a:ext cx="1154448" cy="1149586"/>
              <a:chOff x="4277517" y="3752400"/>
              <a:chExt cx="1154448" cy="1149586"/>
            </a:xfrm>
          </p:grpSpPr>
          <p:sp>
            <p:nvSpPr>
              <p:cNvPr id="42" name="Полилиния 41"/>
              <p:cNvSpPr>
                <a:spLocks/>
              </p:cNvSpPr>
              <p:nvPr/>
            </p:nvSpPr>
            <p:spPr bwMode="auto">
              <a:xfrm rot="21259688" flipH="1">
                <a:off x="4277517" y="3752400"/>
                <a:ext cx="1154448" cy="1149586"/>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43" name="Полилиния 35"/>
              <p:cNvSpPr>
                <a:spLocks/>
              </p:cNvSpPr>
              <p:nvPr/>
            </p:nvSpPr>
            <p:spPr bwMode="auto">
              <a:xfrm rot="18790958" flipH="1">
                <a:off x="4338999" y="3813623"/>
                <a:ext cx="1031484" cy="1027140"/>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gradFill flip="none" rotWithShape="1">
                <a:gsLst>
                  <a:gs pos="0">
                    <a:schemeClr val="accent1">
                      <a:lumMod val="20000"/>
                      <a:lumOff val="80000"/>
                    </a:schemeClr>
                  </a:gs>
                  <a:gs pos="46000">
                    <a:schemeClr val="accent1">
                      <a:lumMod val="60000"/>
                      <a:lumOff val="40000"/>
                    </a:schemeClr>
                  </a:gs>
                  <a:gs pos="100000">
                    <a:schemeClr val="accent1"/>
                  </a:gs>
                </a:gsLst>
                <a:path path="circl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ru-RU" dirty="0"/>
              </a:p>
            </p:txBody>
          </p:sp>
          <p:sp>
            <p:nvSpPr>
              <p:cNvPr id="44" name="Полилиния 41"/>
              <p:cNvSpPr>
                <a:spLocks/>
              </p:cNvSpPr>
              <p:nvPr/>
            </p:nvSpPr>
            <p:spPr bwMode="auto">
              <a:xfrm rot="756312" flipH="1">
                <a:off x="4402943" y="3855259"/>
                <a:ext cx="903597" cy="943869"/>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accent1">
                  <a:lumMod val="20000"/>
                  <a:lumOff val="80000"/>
                  <a:alpha val="6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45" name="Полилиния 41"/>
              <p:cNvSpPr>
                <a:spLocks/>
              </p:cNvSpPr>
              <p:nvPr/>
            </p:nvSpPr>
            <p:spPr bwMode="auto">
              <a:xfrm rot="19656312" flipH="1">
                <a:off x="4620471" y="4082482"/>
                <a:ext cx="468541" cy="489422"/>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46" name="Полилиния 42"/>
              <p:cNvSpPr>
                <a:spLocks/>
              </p:cNvSpPr>
              <p:nvPr/>
            </p:nvSpPr>
            <p:spPr bwMode="auto">
              <a:xfrm rot="19656312" flipH="1">
                <a:off x="4765993" y="4239097"/>
                <a:ext cx="177497" cy="176192"/>
              </a:xfrm>
              <a:custGeom>
                <a:avLst/>
                <a:gdLst>
                  <a:gd name="T0" fmla="*/ 68 w 68"/>
                  <a:gd name="T1" fmla="*/ 31 h 67"/>
                  <a:gd name="T2" fmla="*/ 59 w 68"/>
                  <a:gd name="T3" fmla="*/ 26 h 67"/>
                  <a:gd name="T4" fmla="*/ 63 w 68"/>
                  <a:gd name="T5" fmla="*/ 17 h 67"/>
                  <a:gd name="T6" fmla="*/ 55 w 68"/>
                  <a:gd name="T7" fmla="*/ 16 h 67"/>
                  <a:gd name="T8" fmla="*/ 55 w 68"/>
                  <a:gd name="T9" fmla="*/ 7 h 67"/>
                  <a:gd name="T10" fmla="*/ 45 w 68"/>
                  <a:gd name="T11" fmla="*/ 10 h 67"/>
                  <a:gd name="T12" fmla="*/ 41 w 68"/>
                  <a:gd name="T13" fmla="*/ 0 h 67"/>
                  <a:gd name="T14" fmla="*/ 33 w 68"/>
                  <a:gd name="T15" fmla="*/ 9 h 67"/>
                  <a:gd name="T16" fmla="*/ 24 w 68"/>
                  <a:gd name="T17" fmla="*/ 1 h 67"/>
                  <a:gd name="T18" fmla="*/ 21 w 68"/>
                  <a:gd name="T19" fmla="*/ 8 h 67"/>
                  <a:gd name="T20" fmla="*/ 14 w 68"/>
                  <a:gd name="T21" fmla="*/ 6 h 67"/>
                  <a:gd name="T22" fmla="*/ 15 w 68"/>
                  <a:gd name="T23" fmla="*/ 20 h 67"/>
                  <a:gd name="T24" fmla="*/ 2 w 68"/>
                  <a:gd name="T25" fmla="*/ 22 h 67"/>
                  <a:gd name="T26" fmla="*/ 7 w 68"/>
                  <a:gd name="T27" fmla="*/ 30 h 67"/>
                  <a:gd name="T28" fmla="*/ 0 w 68"/>
                  <a:gd name="T29" fmla="*/ 36 h 67"/>
                  <a:gd name="T30" fmla="*/ 9 w 68"/>
                  <a:gd name="T31" fmla="*/ 41 h 67"/>
                  <a:gd name="T32" fmla="*/ 4 w 68"/>
                  <a:gd name="T33" fmla="*/ 50 h 67"/>
                  <a:gd name="T34" fmla="*/ 13 w 68"/>
                  <a:gd name="T35" fmla="*/ 51 h 67"/>
                  <a:gd name="T36" fmla="*/ 13 w 68"/>
                  <a:gd name="T37" fmla="*/ 60 h 67"/>
                  <a:gd name="T38" fmla="*/ 23 w 68"/>
                  <a:gd name="T39" fmla="*/ 56 h 67"/>
                  <a:gd name="T40" fmla="*/ 27 w 68"/>
                  <a:gd name="T41" fmla="*/ 67 h 67"/>
                  <a:gd name="T42" fmla="*/ 35 w 68"/>
                  <a:gd name="T43" fmla="*/ 58 h 67"/>
                  <a:gd name="T44" fmla="*/ 44 w 68"/>
                  <a:gd name="T45" fmla="*/ 66 h 67"/>
                  <a:gd name="T46" fmla="*/ 47 w 68"/>
                  <a:gd name="T47" fmla="*/ 59 h 67"/>
                  <a:gd name="T48" fmla="*/ 54 w 68"/>
                  <a:gd name="T49" fmla="*/ 61 h 67"/>
                  <a:gd name="T50" fmla="*/ 52 w 68"/>
                  <a:gd name="T51" fmla="*/ 47 h 67"/>
                  <a:gd name="T52" fmla="*/ 66 w 68"/>
                  <a:gd name="T53" fmla="*/ 45 h 67"/>
                  <a:gd name="T54" fmla="*/ 60 w 68"/>
                  <a:gd name="T55" fmla="*/ 37 h 67"/>
                  <a:gd name="T56" fmla="*/ 68 w 68"/>
                  <a:gd name="T57"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67">
                    <a:moveTo>
                      <a:pt x="68" y="31"/>
                    </a:moveTo>
                    <a:cubicBezTo>
                      <a:pt x="67" y="29"/>
                      <a:pt x="64" y="27"/>
                      <a:pt x="59" y="26"/>
                    </a:cubicBezTo>
                    <a:cubicBezTo>
                      <a:pt x="63" y="22"/>
                      <a:pt x="64" y="19"/>
                      <a:pt x="63" y="17"/>
                    </a:cubicBezTo>
                    <a:cubicBezTo>
                      <a:pt x="62" y="15"/>
                      <a:pt x="59" y="15"/>
                      <a:pt x="55" y="16"/>
                    </a:cubicBezTo>
                    <a:cubicBezTo>
                      <a:pt x="56" y="11"/>
                      <a:pt x="56" y="8"/>
                      <a:pt x="55" y="7"/>
                    </a:cubicBezTo>
                    <a:cubicBezTo>
                      <a:pt x="53" y="5"/>
                      <a:pt x="49" y="7"/>
                      <a:pt x="45" y="10"/>
                    </a:cubicBezTo>
                    <a:cubicBezTo>
                      <a:pt x="44" y="4"/>
                      <a:pt x="43" y="1"/>
                      <a:pt x="41" y="0"/>
                    </a:cubicBezTo>
                    <a:cubicBezTo>
                      <a:pt x="38" y="0"/>
                      <a:pt x="35" y="3"/>
                      <a:pt x="33" y="9"/>
                    </a:cubicBezTo>
                    <a:cubicBezTo>
                      <a:pt x="29" y="3"/>
                      <a:pt x="26" y="0"/>
                      <a:pt x="24" y="1"/>
                    </a:cubicBezTo>
                    <a:cubicBezTo>
                      <a:pt x="22" y="1"/>
                      <a:pt x="21" y="4"/>
                      <a:pt x="21" y="8"/>
                    </a:cubicBezTo>
                    <a:cubicBezTo>
                      <a:pt x="18" y="6"/>
                      <a:pt x="15" y="5"/>
                      <a:pt x="14" y="6"/>
                    </a:cubicBezTo>
                    <a:cubicBezTo>
                      <a:pt x="12" y="8"/>
                      <a:pt x="12" y="13"/>
                      <a:pt x="15" y="20"/>
                    </a:cubicBezTo>
                    <a:cubicBezTo>
                      <a:pt x="8" y="19"/>
                      <a:pt x="3" y="19"/>
                      <a:pt x="2" y="22"/>
                    </a:cubicBezTo>
                    <a:cubicBezTo>
                      <a:pt x="1" y="24"/>
                      <a:pt x="3" y="27"/>
                      <a:pt x="7" y="30"/>
                    </a:cubicBezTo>
                    <a:cubicBezTo>
                      <a:pt x="3" y="32"/>
                      <a:pt x="0" y="34"/>
                      <a:pt x="0" y="36"/>
                    </a:cubicBezTo>
                    <a:cubicBezTo>
                      <a:pt x="0" y="38"/>
                      <a:pt x="3" y="40"/>
                      <a:pt x="9" y="41"/>
                    </a:cubicBezTo>
                    <a:cubicBezTo>
                      <a:pt x="5" y="45"/>
                      <a:pt x="3" y="48"/>
                      <a:pt x="4" y="50"/>
                    </a:cubicBezTo>
                    <a:cubicBezTo>
                      <a:pt x="5" y="52"/>
                      <a:pt x="8" y="52"/>
                      <a:pt x="13" y="51"/>
                    </a:cubicBezTo>
                    <a:cubicBezTo>
                      <a:pt x="11" y="55"/>
                      <a:pt x="11" y="59"/>
                      <a:pt x="13" y="60"/>
                    </a:cubicBezTo>
                    <a:cubicBezTo>
                      <a:pt x="15" y="61"/>
                      <a:pt x="18" y="60"/>
                      <a:pt x="23" y="56"/>
                    </a:cubicBezTo>
                    <a:cubicBezTo>
                      <a:pt x="23" y="62"/>
                      <a:pt x="25" y="66"/>
                      <a:pt x="27" y="67"/>
                    </a:cubicBezTo>
                    <a:cubicBezTo>
                      <a:pt x="29" y="67"/>
                      <a:pt x="32" y="64"/>
                      <a:pt x="35" y="58"/>
                    </a:cubicBezTo>
                    <a:cubicBezTo>
                      <a:pt x="38" y="64"/>
                      <a:pt x="41" y="66"/>
                      <a:pt x="44" y="66"/>
                    </a:cubicBezTo>
                    <a:cubicBezTo>
                      <a:pt x="45" y="65"/>
                      <a:pt x="46" y="63"/>
                      <a:pt x="47" y="59"/>
                    </a:cubicBezTo>
                    <a:cubicBezTo>
                      <a:pt x="50" y="61"/>
                      <a:pt x="52" y="62"/>
                      <a:pt x="54" y="61"/>
                    </a:cubicBezTo>
                    <a:cubicBezTo>
                      <a:pt x="56" y="59"/>
                      <a:pt x="55" y="54"/>
                      <a:pt x="52" y="47"/>
                    </a:cubicBezTo>
                    <a:cubicBezTo>
                      <a:pt x="59" y="48"/>
                      <a:pt x="65" y="47"/>
                      <a:pt x="66" y="45"/>
                    </a:cubicBezTo>
                    <a:cubicBezTo>
                      <a:pt x="66" y="43"/>
                      <a:pt x="64" y="40"/>
                      <a:pt x="60" y="37"/>
                    </a:cubicBezTo>
                    <a:cubicBezTo>
                      <a:pt x="65" y="35"/>
                      <a:pt x="68" y="33"/>
                      <a:pt x="68" y="31"/>
                    </a:cubicBezTo>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p:spPr>
            <p:txBody>
              <a:bodyPr vert="horz" wrap="square" lIns="91440" tIns="45720" rIns="91440" bIns="45720" numCol="1" anchor="t" anchorCtr="0" compatLnSpc="1">
                <a:prstTxWarp prst="textNoShape">
                  <a:avLst/>
                </a:prstTxWarp>
              </a:bodyPr>
              <a:lstStyle/>
              <a:p>
                <a:pPr lvl="0"/>
                <a:endParaRPr lang="ru-RU" dirty="0"/>
              </a:p>
            </p:txBody>
          </p:sp>
        </p:grpSp>
        <p:sp>
          <p:nvSpPr>
            <p:cNvPr id="47" name="Полилиния 32"/>
            <p:cNvSpPr>
              <a:spLocks/>
            </p:cNvSpPr>
            <p:nvPr/>
          </p:nvSpPr>
          <p:spPr bwMode="auto">
            <a:xfrm flipH="1">
              <a:off x="2304860" y="5777362"/>
              <a:ext cx="384558" cy="386010"/>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48" name="Полилиния 80"/>
            <p:cNvSpPr>
              <a:spLocks/>
            </p:cNvSpPr>
            <p:nvPr/>
          </p:nvSpPr>
          <p:spPr bwMode="auto">
            <a:xfrm flipH="1" flipV="1">
              <a:off x="2834217" y="5397258"/>
              <a:ext cx="95955" cy="95955"/>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49" name="Полилиния 80"/>
            <p:cNvSpPr>
              <a:spLocks/>
            </p:cNvSpPr>
            <p:nvPr/>
          </p:nvSpPr>
          <p:spPr bwMode="auto">
            <a:xfrm flipH="1">
              <a:off x="4645868" y="5810013"/>
              <a:ext cx="242888" cy="242888"/>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50" name="Полилиния 84"/>
            <p:cNvSpPr>
              <a:spLocks/>
            </p:cNvSpPr>
            <p:nvPr/>
          </p:nvSpPr>
          <p:spPr bwMode="auto">
            <a:xfrm flipH="1">
              <a:off x="3947595" y="5734073"/>
              <a:ext cx="164550" cy="161261"/>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51" name="Полилиния 84"/>
            <p:cNvSpPr>
              <a:spLocks/>
            </p:cNvSpPr>
            <p:nvPr/>
          </p:nvSpPr>
          <p:spPr bwMode="auto">
            <a:xfrm flipH="1">
              <a:off x="4714364" y="5884605"/>
              <a:ext cx="105896" cy="103780"/>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solidFill>
              <a:schemeClr val="accent2">
                <a:lumMod val="20000"/>
                <a:lumOff val="8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52" name="Овал 51"/>
            <p:cNvSpPr/>
            <p:nvPr/>
          </p:nvSpPr>
          <p:spPr>
            <a:xfrm>
              <a:off x="2420939" y="5894167"/>
              <a:ext cx="152400" cy="1524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3" name="Полилиния 5"/>
            <p:cNvSpPr>
              <a:spLocks/>
            </p:cNvSpPr>
            <p:nvPr/>
          </p:nvSpPr>
          <p:spPr bwMode="auto">
            <a:xfrm>
              <a:off x="9771061" y="6283770"/>
              <a:ext cx="6350" cy="12700"/>
            </a:xfrm>
            <a:custGeom>
              <a:avLst/>
              <a:gdLst>
                <a:gd name="T0" fmla="*/ 4 w 4"/>
                <a:gd name="T1" fmla="*/ 8 h 8"/>
                <a:gd name="T2" fmla="*/ 0 w 4"/>
                <a:gd name="T3" fmla="*/ 0 h 8"/>
                <a:gd name="T4" fmla="*/ 4 w 4"/>
                <a:gd name="T5" fmla="*/ 8 h 8"/>
              </a:gdLst>
              <a:ahLst/>
              <a:cxnLst>
                <a:cxn ang="0">
                  <a:pos x="T0" y="T1"/>
                </a:cxn>
                <a:cxn ang="0">
                  <a:pos x="T2" y="T3"/>
                </a:cxn>
                <a:cxn ang="0">
                  <a:pos x="T4" y="T5"/>
                </a:cxn>
              </a:cxnLst>
              <a:rect l="0" t="0" r="r" b="b"/>
              <a:pathLst>
                <a:path w="4" h="8">
                  <a:moveTo>
                    <a:pt x="4" y="8"/>
                  </a:moveTo>
                  <a:lnTo>
                    <a:pt x="0" y="0"/>
                  </a:lnTo>
                  <a:lnTo>
                    <a:pt x="4" y="8"/>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54" name="Строка 6"/>
            <p:cNvSpPr>
              <a:spLocks noChangeShapeType="1"/>
            </p:cNvSpPr>
            <p:nvPr/>
          </p:nvSpPr>
          <p:spPr bwMode="auto">
            <a:xfrm flipH="1" flipV="1">
              <a:off x="9771061" y="6283770"/>
              <a:ext cx="6350" cy="127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55" name="Полилиния 7"/>
            <p:cNvSpPr>
              <a:spLocks/>
            </p:cNvSpPr>
            <p:nvPr/>
          </p:nvSpPr>
          <p:spPr bwMode="auto">
            <a:xfrm rot="347535">
              <a:off x="9763724" y="5625565"/>
              <a:ext cx="1632875" cy="657409"/>
            </a:xfrm>
            <a:custGeom>
              <a:avLst/>
              <a:gdLst>
                <a:gd name="T0" fmla="*/ 0 w 594"/>
                <a:gd name="T1" fmla="*/ 251 h 255"/>
                <a:gd name="T2" fmla="*/ 592 w 594"/>
                <a:gd name="T3" fmla="*/ 0 h 255"/>
                <a:gd name="T4" fmla="*/ 594 w 594"/>
                <a:gd name="T5" fmla="*/ 4 h 255"/>
                <a:gd name="T6" fmla="*/ 2 w 594"/>
                <a:gd name="T7" fmla="*/ 255 h 255"/>
                <a:gd name="T8" fmla="*/ 0 w 594"/>
                <a:gd name="T9" fmla="*/ 251 h 255"/>
              </a:gdLst>
              <a:ahLst/>
              <a:cxnLst>
                <a:cxn ang="0">
                  <a:pos x="T0" y="T1"/>
                </a:cxn>
                <a:cxn ang="0">
                  <a:pos x="T2" y="T3"/>
                </a:cxn>
                <a:cxn ang="0">
                  <a:pos x="T4" y="T5"/>
                </a:cxn>
                <a:cxn ang="0">
                  <a:pos x="T6" y="T7"/>
                </a:cxn>
                <a:cxn ang="0">
                  <a:pos x="T8" y="T9"/>
                </a:cxn>
              </a:cxnLst>
              <a:rect l="0" t="0" r="r" b="b"/>
              <a:pathLst>
                <a:path w="594" h="255">
                  <a:moveTo>
                    <a:pt x="0" y="251"/>
                  </a:moveTo>
                  <a:cubicBezTo>
                    <a:pt x="141" y="201"/>
                    <a:pt x="442" y="91"/>
                    <a:pt x="592" y="0"/>
                  </a:cubicBezTo>
                  <a:cubicBezTo>
                    <a:pt x="594" y="4"/>
                    <a:pt x="594" y="4"/>
                    <a:pt x="594" y="4"/>
                  </a:cubicBezTo>
                  <a:cubicBezTo>
                    <a:pt x="445" y="95"/>
                    <a:pt x="143" y="205"/>
                    <a:pt x="2" y="255"/>
                  </a:cubicBezTo>
                  <a:cubicBezTo>
                    <a:pt x="0" y="251"/>
                    <a:pt x="0" y="251"/>
                    <a:pt x="0" y="251"/>
                  </a:cubicBezTo>
                </a:path>
              </a:pathLst>
            </a:custGeom>
            <a:solidFill>
              <a:srgbClr val="00A99D"/>
            </a:solidFill>
            <a:ln w="9525">
              <a:solidFill>
                <a:schemeClr val="accent2"/>
              </a:solidFill>
              <a:round/>
              <a:headEnd/>
              <a:tailEnd/>
            </a:ln>
            <a:extLst/>
          </p:spPr>
          <p:txBody>
            <a:bodyPr vert="horz" wrap="square" lIns="91440" tIns="45720" rIns="91440" bIns="45720" numCol="1" anchor="t" anchorCtr="0" compatLnSpc="1">
              <a:prstTxWarp prst="textNoShape">
                <a:avLst/>
              </a:prstTxWarp>
            </a:bodyPr>
            <a:lstStyle/>
            <a:p>
              <a:endParaRPr lang="ru-RU" dirty="0"/>
            </a:p>
          </p:txBody>
        </p:sp>
        <p:grpSp>
          <p:nvGrpSpPr>
            <p:cNvPr id="56" name="Группа 55"/>
            <p:cNvGrpSpPr/>
            <p:nvPr/>
          </p:nvGrpSpPr>
          <p:grpSpPr>
            <a:xfrm rot="806488" flipH="1">
              <a:off x="11377312" y="5452235"/>
              <a:ext cx="365582" cy="421970"/>
              <a:chOff x="1457010" y="1673260"/>
              <a:chExt cx="617538" cy="712788"/>
            </a:xfrm>
          </p:grpSpPr>
          <p:sp>
            <p:nvSpPr>
              <p:cNvPr id="57" name="Полилиния 8"/>
              <p:cNvSpPr>
                <a:spLocks/>
              </p:cNvSpPr>
              <p:nvPr/>
            </p:nvSpPr>
            <p:spPr bwMode="auto">
              <a:xfrm flipH="1">
                <a:off x="1457010" y="1673260"/>
                <a:ext cx="595313" cy="652463"/>
              </a:xfrm>
              <a:custGeom>
                <a:avLst/>
                <a:gdLst>
                  <a:gd name="T0" fmla="*/ 182 w 187"/>
                  <a:gd name="T1" fmla="*/ 130 h 204"/>
                  <a:gd name="T2" fmla="*/ 126 w 187"/>
                  <a:gd name="T3" fmla="*/ 88 h 204"/>
                  <a:gd name="T4" fmla="*/ 99 w 187"/>
                  <a:gd name="T5" fmla="*/ 29 h 204"/>
                  <a:gd name="T6" fmla="*/ 29 w 187"/>
                  <a:gd name="T7" fmla="*/ 166 h 204"/>
                  <a:gd name="T8" fmla="*/ 119 w 187"/>
                  <a:gd name="T9" fmla="*/ 198 h 204"/>
                  <a:gd name="T10" fmla="*/ 182 w 187"/>
                  <a:gd name="T11" fmla="*/ 130 h 204"/>
                </a:gdLst>
                <a:ahLst/>
                <a:cxnLst>
                  <a:cxn ang="0">
                    <a:pos x="T0" y="T1"/>
                  </a:cxn>
                  <a:cxn ang="0">
                    <a:pos x="T2" y="T3"/>
                  </a:cxn>
                  <a:cxn ang="0">
                    <a:pos x="T4" y="T5"/>
                  </a:cxn>
                  <a:cxn ang="0">
                    <a:pos x="T6" y="T7"/>
                  </a:cxn>
                  <a:cxn ang="0">
                    <a:pos x="T8" y="T9"/>
                  </a:cxn>
                  <a:cxn ang="0">
                    <a:pos x="T10" y="T11"/>
                  </a:cxn>
                </a:cxnLst>
                <a:rect l="0" t="0" r="r" b="b"/>
                <a:pathLst>
                  <a:path w="187" h="204">
                    <a:moveTo>
                      <a:pt x="182" y="130"/>
                    </a:moveTo>
                    <a:cubicBezTo>
                      <a:pt x="173" y="98"/>
                      <a:pt x="151" y="87"/>
                      <a:pt x="126" y="88"/>
                    </a:cubicBezTo>
                    <a:cubicBezTo>
                      <a:pt x="127" y="59"/>
                      <a:pt x="114" y="34"/>
                      <a:pt x="99" y="29"/>
                    </a:cubicBezTo>
                    <a:cubicBezTo>
                      <a:pt x="17" y="0"/>
                      <a:pt x="0" y="129"/>
                      <a:pt x="29" y="166"/>
                    </a:cubicBezTo>
                    <a:cubicBezTo>
                      <a:pt x="35" y="185"/>
                      <a:pt x="86" y="204"/>
                      <a:pt x="119" y="198"/>
                    </a:cubicBezTo>
                    <a:cubicBezTo>
                      <a:pt x="162" y="190"/>
                      <a:pt x="187" y="150"/>
                      <a:pt x="182" y="130"/>
                    </a:cubicBez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pPr lvl="0"/>
                <a:endParaRPr lang="ru-RU" dirty="0"/>
              </a:p>
            </p:txBody>
          </p:sp>
          <p:sp>
            <p:nvSpPr>
              <p:cNvPr id="58" name="Полилиния 9"/>
              <p:cNvSpPr>
                <a:spLocks/>
              </p:cNvSpPr>
              <p:nvPr/>
            </p:nvSpPr>
            <p:spPr bwMode="auto">
              <a:xfrm flipH="1">
                <a:off x="1482410" y="1698660"/>
                <a:ext cx="592138" cy="687388"/>
              </a:xfrm>
              <a:custGeom>
                <a:avLst/>
                <a:gdLst>
                  <a:gd name="T0" fmla="*/ 178 w 186"/>
                  <a:gd name="T1" fmla="*/ 208 h 215"/>
                  <a:gd name="T2" fmla="*/ 53 w 186"/>
                  <a:gd name="T3" fmla="*/ 154 h 215"/>
                  <a:gd name="T4" fmla="*/ 102 w 186"/>
                  <a:gd name="T5" fmla="*/ 127 h 215"/>
                  <a:gd name="T6" fmla="*/ 153 w 186"/>
                  <a:gd name="T7" fmla="*/ 64 h 215"/>
                  <a:gd name="T8" fmla="*/ 40 w 186"/>
                  <a:gd name="T9" fmla="*/ 136 h 215"/>
                  <a:gd name="T10" fmla="*/ 50 w 186"/>
                  <a:gd name="T11" fmla="*/ 79 h 215"/>
                  <a:gd name="T12" fmla="*/ 32 w 186"/>
                  <a:gd name="T13" fmla="*/ 0 h 215"/>
                  <a:gd name="T14" fmla="*/ 28 w 186"/>
                  <a:gd name="T15" fmla="*/ 156 h 215"/>
                  <a:gd name="T16" fmla="*/ 28 w 186"/>
                  <a:gd name="T17" fmla="*/ 160 h 215"/>
                  <a:gd name="T18" fmla="*/ 31 w 186"/>
                  <a:gd name="T19" fmla="*/ 161 h 215"/>
                  <a:gd name="T20" fmla="*/ 98 w 186"/>
                  <a:gd name="T21" fmla="*/ 200 h 215"/>
                  <a:gd name="T22" fmla="*/ 178 w 186"/>
                  <a:gd name="T23" fmla="*/ 208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 h="215">
                    <a:moveTo>
                      <a:pt x="178" y="208"/>
                    </a:moveTo>
                    <a:cubicBezTo>
                      <a:pt x="186" y="183"/>
                      <a:pt x="98" y="158"/>
                      <a:pt x="53" y="154"/>
                    </a:cubicBezTo>
                    <a:cubicBezTo>
                      <a:pt x="68" y="148"/>
                      <a:pt x="87" y="137"/>
                      <a:pt x="102" y="127"/>
                    </a:cubicBezTo>
                    <a:cubicBezTo>
                      <a:pt x="137" y="101"/>
                      <a:pt x="157" y="70"/>
                      <a:pt x="153" y="64"/>
                    </a:cubicBezTo>
                    <a:cubicBezTo>
                      <a:pt x="137" y="44"/>
                      <a:pt x="69" y="101"/>
                      <a:pt x="40" y="136"/>
                    </a:cubicBezTo>
                    <a:cubicBezTo>
                      <a:pt x="45" y="120"/>
                      <a:pt x="49" y="98"/>
                      <a:pt x="50" y="79"/>
                    </a:cubicBezTo>
                    <a:cubicBezTo>
                      <a:pt x="51" y="35"/>
                      <a:pt x="40" y="0"/>
                      <a:pt x="32" y="0"/>
                    </a:cubicBezTo>
                    <a:cubicBezTo>
                      <a:pt x="0" y="0"/>
                      <a:pt x="13" y="143"/>
                      <a:pt x="28" y="156"/>
                    </a:cubicBezTo>
                    <a:cubicBezTo>
                      <a:pt x="27" y="158"/>
                      <a:pt x="27" y="159"/>
                      <a:pt x="28" y="160"/>
                    </a:cubicBezTo>
                    <a:cubicBezTo>
                      <a:pt x="28" y="160"/>
                      <a:pt x="29" y="161"/>
                      <a:pt x="31" y="161"/>
                    </a:cubicBezTo>
                    <a:cubicBezTo>
                      <a:pt x="37" y="170"/>
                      <a:pt x="70" y="190"/>
                      <a:pt x="98" y="200"/>
                    </a:cubicBezTo>
                    <a:cubicBezTo>
                      <a:pt x="139" y="215"/>
                      <a:pt x="176" y="215"/>
                      <a:pt x="178" y="208"/>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ru-RU" dirty="0"/>
              </a:p>
            </p:txBody>
          </p:sp>
        </p:grpSp>
        <p:sp>
          <p:nvSpPr>
            <p:cNvPr id="59" name="Полилиния 10"/>
            <p:cNvSpPr>
              <a:spLocks/>
            </p:cNvSpPr>
            <p:nvPr/>
          </p:nvSpPr>
          <p:spPr bwMode="auto">
            <a:xfrm rot="1986842">
              <a:off x="10004233" y="5813019"/>
              <a:ext cx="502445" cy="552636"/>
            </a:xfrm>
            <a:custGeom>
              <a:avLst/>
              <a:gdLst>
                <a:gd name="T0" fmla="*/ 171 w 196"/>
                <a:gd name="T1" fmla="*/ 162 h 191"/>
                <a:gd name="T2" fmla="*/ 46 w 196"/>
                <a:gd name="T3" fmla="*/ 135 h 191"/>
                <a:gd name="T4" fmla="*/ 79 w 196"/>
                <a:gd name="T5" fmla="*/ 11 h 191"/>
                <a:gd name="T6" fmla="*/ 25 w 196"/>
                <a:gd name="T7" fmla="*/ 148 h 191"/>
                <a:gd name="T8" fmla="*/ 23 w 196"/>
                <a:gd name="T9" fmla="*/ 150 h 191"/>
                <a:gd name="T10" fmla="*/ 171 w 196"/>
                <a:gd name="T11" fmla="*/ 162 h 191"/>
                <a:gd name="connsiteX0" fmla="*/ 7753 w 7872"/>
                <a:gd name="connsiteY0" fmla="*/ 8159 h 8944"/>
                <a:gd name="connsiteX1" fmla="*/ 1376 w 7872"/>
                <a:gd name="connsiteY1" fmla="*/ 6745 h 8944"/>
                <a:gd name="connsiteX2" fmla="*/ 3060 w 7872"/>
                <a:gd name="connsiteY2" fmla="*/ 253 h 8944"/>
                <a:gd name="connsiteX3" fmla="*/ 305 w 7872"/>
                <a:gd name="connsiteY3" fmla="*/ 7426 h 8944"/>
                <a:gd name="connsiteX4" fmla="*/ 202 w 7872"/>
                <a:gd name="connsiteY4" fmla="*/ 7530 h 8944"/>
                <a:gd name="connsiteX5" fmla="*/ 7753 w 7872"/>
                <a:gd name="connsiteY5" fmla="*/ 8159 h 8944"/>
                <a:gd name="connsiteX0" fmla="*/ 9849 w 9849"/>
                <a:gd name="connsiteY0" fmla="*/ 9122 h 10251"/>
                <a:gd name="connsiteX1" fmla="*/ 1748 w 9849"/>
                <a:gd name="connsiteY1" fmla="*/ 7541 h 10251"/>
                <a:gd name="connsiteX2" fmla="*/ 3887 w 9849"/>
                <a:gd name="connsiteY2" fmla="*/ 283 h 10251"/>
                <a:gd name="connsiteX3" fmla="*/ 387 w 9849"/>
                <a:gd name="connsiteY3" fmla="*/ 8303 h 10251"/>
                <a:gd name="connsiteX4" fmla="*/ 257 w 9849"/>
                <a:gd name="connsiteY4" fmla="*/ 8419 h 10251"/>
                <a:gd name="connsiteX5" fmla="*/ 9849 w 9849"/>
                <a:gd name="connsiteY5" fmla="*/ 9122 h 10251"/>
                <a:gd name="connsiteX0" fmla="*/ 10000 w 10000"/>
                <a:gd name="connsiteY0" fmla="*/ 8899 h 10131"/>
                <a:gd name="connsiteX1" fmla="*/ 1775 w 10000"/>
                <a:gd name="connsiteY1" fmla="*/ 7356 h 10131"/>
                <a:gd name="connsiteX2" fmla="*/ 3947 w 10000"/>
                <a:gd name="connsiteY2" fmla="*/ 276 h 10131"/>
                <a:gd name="connsiteX3" fmla="*/ 393 w 10000"/>
                <a:gd name="connsiteY3" fmla="*/ 8100 h 10131"/>
                <a:gd name="connsiteX4" fmla="*/ 261 w 10000"/>
                <a:gd name="connsiteY4" fmla="*/ 8213 h 10131"/>
                <a:gd name="connsiteX5" fmla="*/ 10000 w 10000"/>
                <a:gd name="connsiteY5" fmla="*/ 8899 h 10131"/>
                <a:gd name="connsiteX0" fmla="*/ 10361 w 10361"/>
                <a:gd name="connsiteY0" fmla="*/ 8632 h 9864"/>
                <a:gd name="connsiteX1" fmla="*/ 2136 w 10361"/>
                <a:gd name="connsiteY1" fmla="*/ 7089 h 9864"/>
                <a:gd name="connsiteX2" fmla="*/ 4308 w 10361"/>
                <a:gd name="connsiteY2" fmla="*/ 9 h 9864"/>
                <a:gd name="connsiteX3" fmla="*/ 754 w 10361"/>
                <a:gd name="connsiteY3" fmla="*/ 7833 h 9864"/>
                <a:gd name="connsiteX4" fmla="*/ 622 w 10361"/>
                <a:gd name="connsiteY4" fmla="*/ 7946 h 9864"/>
                <a:gd name="connsiteX5" fmla="*/ 10361 w 10361"/>
                <a:gd name="connsiteY5" fmla="*/ 8632 h 9864"/>
                <a:gd name="connsiteX0" fmla="*/ 10000 w 10000"/>
                <a:gd name="connsiteY0" fmla="*/ 8749 h 9998"/>
                <a:gd name="connsiteX1" fmla="*/ 2062 w 10000"/>
                <a:gd name="connsiteY1" fmla="*/ 7185 h 9998"/>
                <a:gd name="connsiteX2" fmla="*/ 4158 w 10000"/>
                <a:gd name="connsiteY2" fmla="*/ 7 h 9998"/>
                <a:gd name="connsiteX3" fmla="*/ 728 w 10000"/>
                <a:gd name="connsiteY3" fmla="*/ 7939 h 9998"/>
                <a:gd name="connsiteX4" fmla="*/ 600 w 10000"/>
                <a:gd name="connsiteY4" fmla="*/ 8054 h 9998"/>
                <a:gd name="connsiteX5" fmla="*/ 10000 w 10000"/>
                <a:gd name="connsiteY5" fmla="*/ 8749 h 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9998">
                  <a:moveTo>
                    <a:pt x="10000" y="8749"/>
                  </a:moveTo>
                  <a:cubicBezTo>
                    <a:pt x="8794" y="7359"/>
                    <a:pt x="4412" y="6548"/>
                    <a:pt x="2062" y="7185"/>
                  </a:cubicBezTo>
                  <a:cubicBezTo>
                    <a:pt x="3589" y="5882"/>
                    <a:pt x="5305" y="-234"/>
                    <a:pt x="4158" y="7"/>
                  </a:cubicBezTo>
                  <a:cubicBezTo>
                    <a:pt x="92" y="863"/>
                    <a:pt x="-860" y="6318"/>
                    <a:pt x="728" y="7939"/>
                  </a:cubicBezTo>
                  <a:cubicBezTo>
                    <a:pt x="663" y="7996"/>
                    <a:pt x="663" y="8054"/>
                    <a:pt x="600" y="8054"/>
                  </a:cubicBezTo>
                  <a:cubicBezTo>
                    <a:pt x="2036" y="9883"/>
                    <a:pt x="5687" y="10988"/>
                    <a:pt x="10000" y="8749"/>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pPr lvl="0"/>
              <a:endParaRPr lang="ru-RU" dirty="0"/>
            </a:p>
          </p:txBody>
        </p:sp>
        <p:sp>
          <p:nvSpPr>
            <p:cNvPr id="60" name="Полилиния 23"/>
            <p:cNvSpPr>
              <a:spLocks/>
            </p:cNvSpPr>
            <p:nvPr/>
          </p:nvSpPr>
          <p:spPr bwMode="auto">
            <a:xfrm>
              <a:off x="9539526" y="5031266"/>
              <a:ext cx="344488" cy="344488"/>
            </a:xfrm>
            <a:custGeom>
              <a:avLst/>
              <a:gdLst>
                <a:gd name="T0" fmla="*/ 108 w 108"/>
                <a:gd name="T1" fmla="*/ 48 h 108"/>
                <a:gd name="T2" fmla="*/ 98 w 108"/>
                <a:gd name="T3" fmla="*/ 41 h 108"/>
                <a:gd name="T4" fmla="*/ 102 w 108"/>
                <a:gd name="T5" fmla="*/ 30 h 108"/>
                <a:gd name="T6" fmla="*/ 84 w 108"/>
                <a:gd name="T7" fmla="*/ 28 h 108"/>
                <a:gd name="T8" fmla="*/ 85 w 108"/>
                <a:gd name="T9" fmla="*/ 10 h 108"/>
                <a:gd name="T10" fmla="*/ 69 w 108"/>
                <a:gd name="T11" fmla="*/ 16 h 108"/>
                <a:gd name="T12" fmla="*/ 62 w 108"/>
                <a:gd name="T13" fmla="*/ 0 h 108"/>
                <a:gd name="T14" fmla="*/ 52 w 108"/>
                <a:gd name="T15" fmla="*/ 10 h 108"/>
                <a:gd name="T16" fmla="*/ 41 w 108"/>
                <a:gd name="T17" fmla="*/ 1 h 108"/>
                <a:gd name="T18" fmla="*/ 35 w 108"/>
                <a:gd name="T19" fmla="*/ 16 h 108"/>
                <a:gd name="T20" fmla="*/ 20 w 108"/>
                <a:gd name="T21" fmla="*/ 12 h 108"/>
                <a:gd name="T22" fmla="*/ 21 w 108"/>
                <a:gd name="T23" fmla="*/ 27 h 108"/>
                <a:gd name="T24" fmla="*/ 6 w 108"/>
                <a:gd name="T25" fmla="*/ 29 h 108"/>
                <a:gd name="T26" fmla="*/ 18 w 108"/>
                <a:gd name="T27" fmla="*/ 47 h 108"/>
                <a:gd name="T28" fmla="*/ 0 w 108"/>
                <a:gd name="T29" fmla="*/ 60 h 108"/>
                <a:gd name="T30" fmla="*/ 10 w 108"/>
                <a:gd name="T31" fmla="*/ 67 h 108"/>
                <a:gd name="T32" fmla="*/ 5 w 108"/>
                <a:gd name="T33" fmla="*/ 78 h 108"/>
                <a:gd name="T34" fmla="*/ 24 w 108"/>
                <a:gd name="T35" fmla="*/ 80 h 108"/>
                <a:gd name="T36" fmla="*/ 23 w 108"/>
                <a:gd name="T37" fmla="*/ 98 h 108"/>
                <a:gd name="T38" fmla="*/ 39 w 108"/>
                <a:gd name="T39" fmla="*/ 92 h 108"/>
                <a:gd name="T40" fmla="*/ 46 w 108"/>
                <a:gd name="T41" fmla="*/ 107 h 108"/>
                <a:gd name="T42" fmla="*/ 56 w 108"/>
                <a:gd name="T43" fmla="*/ 97 h 108"/>
                <a:gd name="T44" fmla="*/ 67 w 108"/>
                <a:gd name="T45" fmla="*/ 106 h 108"/>
                <a:gd name="T46" fmla="*/ 73 w 108"/>
                <a:gd name="T47" fmla="*/ 91 h 108"/>
                <a:gd name="T48" fmla="*/ 88 w 108"/>
                <a:gd name="T49" fmla="*/ 96 h 108"/>
                <a:gd name="T50" fmla="*/ 87 w 108"/>
                <a:gd name="T51" fmla="*/ 81 h 108"/>
                <a:gd name="T52" fmla="*/ 102 w 108"/>
                <a:gd name="T53" fmla="*/ 78 h 108"/>
                <a:gd name="T54" fmla="*/ 90 w 108"/>
                <a:gd name="T55" fmla="*/ 60 h 108"/>
                <a:gd name="T56" fmla="*/ 108 w 108"/>
                <a:gd name="T57"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108">
                  <a:moveTo>
                    <a:pt x="108" y="48"/>
                  </a:moveTo>
                  <a:cubicBezTo>
                    <a:pt x="107" y="45"/>
                    <a:pt x="104" y="43"/>
                    <a:pt x="98" y="41"/>
                  </a:cubicBezTo>
                  <a:cubicBezTo>
                    <a:pt x="102" y="37"/>
                    <a:pt x="104" y="33"/>
                    <a:pt x="102" y="30"/>
                  </a:cubicBezTo>
                  <a:cubicBezTo>
                    <a:pt x="101" y="27"/>
                    <a:pt x="94" y="26"/>
                    <a:pt x="84" y="28"/>
                  </a:cubicBezTo>
                  <a:cubicBezTo>
                    <a:pt x="88" y="19"/>
                    <a:pt x="88" y="12"/>
                    <a:pt x="85" y="10"/>
                  </a:cubicBezTo>
                  <a:cubicBezTo>
                    <a:pt x="82" y="8"/>
                    <a:pt x="76" y="10"/>
                    <a:pt x="69" y="16"/>
                  </a:cubicBezTo>
                  <a:cubicBezTo>
                    <a:pt x="68" y="7"/>
                    <a:pt x="65" y="1"/>
                    <a:pt x="62" y="0"/>
                  </a:cubicBezTo>
                  <a:cubicBezTo>
                    <a:pt x="59" y="0"/>
                    <a:pt x="55" y="4"/>
                    <a:pt x="52" y="10"/>
                  </a:cubicBezTo>
                  <a:cubicBezTo>
                    <a:pt x="48" y="4"/>
                    <a:pt x="44" y="1"/>
                    <a:pt x="41" y="1"/>
                  </a:cubicBezTo>
                  <a:cubicBezTo>
                    <a:pt x="37" y="2"/>
                    <a:pt x="35" y="8"/>
                    <a:pt x="35" y="16"/>
                  </a:cubicBezTo>
                  <a:cubicBezTo>
                    <a:pt x="28" y="12"/>
                    <a:pt x="22" y="10"/>
                    <a:pt x="20" y="12"/>
                  </a:cubicBezTo>
                  <a:cubicBezTo>
                    <a:pt x="17" y="14"/>
                    <a:pt x="18" y="20"/>
                    <a:pt x="21" y="27"/>
                  </a:cubicBezTo>
                  <a:cubicBezTo>
                    <a:pt x="13" y="26"/>
                    <a:pt x="7" y="26"/>
                    <a:pt x="6" y="29"/>
                  </a:cubicBezTo>
                  <a:cubicBezTo>
                    <a:pt x="4" y="33"/>
                    <a:pt x="9" y="40"/>
                    <a:pt x="18" y="47"/>
                  </a:cubicBezTo>
                  <a:cubicBezTo>
                    <a:pt x="6" y="51"/>
                    <a:pt x="0" y="56"/>
                    <a:pt x="0" y="60"/>
                  </a:cubicBezTo>
                  <a:cubicBezTo>
                    <a:pt x="0" y="63"/>
                    <a:pt x="4" y="65"/>
                    <a:pt x="10" y="67"/>
                  </a:cubicBezTo>
                  <a:cubicBezTo>
                    <a:pt x="6" y="71"/>
                    <a:pt x="4" y="75"/>
                    <a:pt x="5" y="78"/>
                  </a:cubicBezTo>
                  <a:cubicBezTo>
                    <a:pt x="7" y="81"/>
                    <a:pt x="14" y="82"/>
                    <a:pt x="24" y="80"/>
                  </a:cubicBezTo>
                  <a:cubicBezTo>
                    <a:pt x="20" y="89"/>
                    <a:pt x="19" y="96"/>
                    <a:pt x="23" y="98"/>
                  </a:cubicBezTo>
                  <a:cubicBezTo>
                    <a:pt x="26" y="100"/>
                    <a:pt x="31" y="98"/>
                    <a:pt x="39" y="92"/>
                  </a:cubicBezTo>
                  <a:cubicBezTo>
                    <a:pt x="40" y="101"/>
                    <a:pt x="42" y="107"/>
                    <a:pt x="46" y="107"/>
                  </a:cubicBezTo>
                  <a:cubicBezTo>
                    <a:pt x="49" y="108"/>
                    <a:pt x="53" y="104"/>
                    <a:pt x="56" y="97"/>
                  </a:cubicBezTo>
                  <a:cubicBezTo>
                    <a:pt x="60" y="104"/>
                    <a:pt x="64" y="107"/>
                    <a:pt x="67" y="106"/>
                  </a:cubicBezTo>
                  <a:cubicBezTo>
                    <a:pt x="70" y="106"/>
                    <a:pt x="72" y="100"/>
                    <a:pt x="73" y="91"/>
                  </a:cubicBezTo>
                  <a:cubicBezTo>
                    <a:pt x="80" y="96"/>
                    <a:pt x="85" y="98"/>
                    <a:pt x="88" y="96"/>
                  </a:cubicBezTo>
                  <a:cubicBezTo>
                    <a:pt x="91" y="94"/>
                    <a:pt x="90" y="88"/>
                    <a:pt x="87" y="81"/>
                  </a:cubicBezTo>
                  <a:cubicBezTo>
                    <a:pt x="95" y="82"/>
                    <a:pt x="101" y="81"/>
                    <a:pt x="102" y="78"/>
                  </a:cubicBezTo>
                  <a:cubicBezTo>
                    <a:pt x="104" y="75"/>
                    <a:pt x="99" y="68"/>
                    <a:pt x="90" y="60"/>
                  </a:cubicBezTo>
                  <a:cubicBezTo>
                    <a:pt x="101" y="56"/>
                    <a:pt x="108" y="52"/>
                    <a:pt x="108" y="48"/>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61" name="Полилиния 24"/>
            <p:cNvSpPr>
              <a:spLocks/>
            </p:cNvSpPr>
            <p:nvPr/>
          </p:nvSpPr>
          <p:spPr bwMode="auto">
            <a:xfrm>
              <a:off x="8429578" y="5854375"/>
              <a:ext cx="608927" cy="327464"/>
            </a:xfrm>
            <a:custGeom>
              <a:avLst/>
              <a:gdLst>
                <a:gd name="T0" fmla="*/ 6 w 240"/>
                <a:gd name="T1" fmla="*/ 29 h 137"/>
                <a:gd name="T2" fmla="*/ 197 w 240"/>
                <a:gd name="T3" fmla="*/ 129 h 137"/>
                <a:gd name="T4" fmla="*/ 6 w 240"/>
                <a:gd name="T5" fmla="*/ 29 h 137"/>
                <a:gd name="connsiteX0" fmla="*/ 5 w 8178"/>
                <a:gd name="connsiteY0" fmla="*/ 330 h 7745"/>
                <a:gd name="connsiteX1" fmla="*/ 7963 w 8178"/>
                <a:gd name="connsiteY1" fmla="*/ 7629 h 7745"/>
                <a:gd name="connsiteX2" fmla="*/ 5 w 8178"/>
                <a:gd name="connsiteY2" fmla="*/ 330 h 7745"/>
                <a:gd name="connsiteX0" fmla="*/ 0 w 10093"/>
                <a:gd name="connsiteY0" fmla="*/ 477 h 10050"/>
                <a:gd name="connsiteX1" fmla="*/ 9731 w 10093"/>
                <a:gd name="connsiteY1" fmla="*/ 9901 h 10050"/>
                <a:gd name="connsiteX2" fmla="*/ 0 w 10093"/>
                <a:gd name="connsiteY2" fmla="*/ 477 h 10050"/>
                <a:gd name="connsiteX0" fmla="*/ 0 w 9731"/>
                <a:gd name="connsiteY0" fmla="*/ 636 h 10209"/>
                <a:gd name="connsiteX1" fmla="*/ 9731 w 9731"/>
                <a:gd name="connsiteY1" fmla="*/ 10060 h 10209"/>
                <a:gd name="connsiteX2" fmla="*/ 0 w 9731"/>
                <a:gd name="connsiteY2" fmla="*/ 636 h 10209"/>
                <a:gd name="connsiteX0" fmla="*/ 0 w 10000"/>
                <a:gd name="connsiteY0" fmla="*/ 97 h 9475"/>
                <a:gd name="connsiteX1" fmla="*/ 10000 w 10000"/>
                <a:gd name="connsiteY1" fmla="*/ 9328 h 9475"/>
                <a:gd name="connsiteX2" fmla="*/ 0 w 10000"/>
                <a:gd name="connsiteY2" fmla="*/ 97 h 9475"/>
                <a:gd name="connsiteX0" fmla="*/ 0 w 10000"/>
                <a:gd name="connsiteY0" fmla="*/ 102 h 9940"/>
                <a:gd name="connsiteX1" fmla="*/ 10000 w 10000"/>
                <a:gd name="connsiteY1" fmla="*/ 9845 h 9940"/>
                <a:gd name="connsiteX2" fmla="*/ 0 w 10000"/>
                <a:gd name="connsiteY2" fmla="*/ 102 h 9940"/>
              </a:gdLst>
              <a:ahLst/>
              <a:cxnLst>
                <a:cxn ang="0">
                  <a:pos x="connsiteX0" y="connsiteY0"/>
                </a:cxn>
                <a:cxn ang="0">
                  <a:pos x="connsiteX1" y="connsiteY1"/>
                </a:cxn>
                <a:cxn ang="0">
                  <a:pos x="connsiteX2" y="connsiteY2"/>
                </a:cxn>
              </a:cxnLst>
              <a:rect l="l" t="t" r="r" b="b"/>
              <a:pathLst>
                <a:path w="10000" h="9940">
                  <a:moveTo>
                    <a:pt x="0" y="102"/>
                  </a:moveTo>
                  <a:cubicBezTo>
                    <a:pt x="1254" y="6563"/>
                    <a:pt x="7749" y="10625"/>
                    <a:pt x="10000" y="9845"/>
                  </a:cubicBezTo>
                  <a:cubicBezTo>
                    <a:pt x="8788" y="5251"/>
                    <a:pt x="2814" y="-864"/>
                    <a:pt x="0" y="102"/>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62" name="Полилиния 25"/>
            <p:cNvSpPr>
              <a:spLocks/>
            </p:cNvSpPr>
            <p:nvPr/>
          </p:nvSpPr>
          <p:spPr bwMode="auto">
            <a:xfrm>
              <a:off x="8718947" y="5377348"/>
              <a:ext cx="349680" cy="396781"/>
            </a:xfrm>
            <a:custGeom>
              <a:avLst/>
              <a:gdLst>
                <a:gd name="T0" fmla="*/ 133 w 149"/>
                <a:gd name="T1" fmla="*/ 26 h 151"/>
                <a:gd name="T2" fmla="*/ 8 w 149"/>
                <a:gd name="T3" fmla="*/ 107 h 151"/>
                <a:gd name="T4" fmla="*/ 17 w 149"/>
                <a:gd name="T5" fmla="*/ 111 h 151"/>
                <a:gd name="T6" fmla="*/ 80 w 149"/>
                <a:gd name="T7" fmla="*/ 137 h 151"/>
                <a:gd name="T8" fmla="*/ 23 w 149"/>
                <a:gd name="T9" fmla="*/ 108 h 151"/>
                <a:gd name="T10" fmla="*/ 133 w 149"/>
                <a:gd name="T11" fmla="*/ 26 h 151"/>
                <a:gd name="connsiteX0" fmla="*/ 8650 w 8781"/>
                <a:gd name="connsiteY0" fmla="*/ 295 h 7940"/>
                <a:gd name="connsiteX1" fmla="*/ 261 w 8781"/>
                <a:gd name="connsiteY1" fmla="*/ 5659 h 7940"/>
                <a:gd name="connsiteX2" fmla="*/ 865 w 8781"/>
                <a:gd name="connsiteY2" fmla="*/ 5924 h 7940"/>
                <a:gd name="connsiteX3" fmla="*/ 5093 w 8781"/>
                <a:gd name="connsiteY3" fmla="*/ 7646 h 7940"/>
                <a:gd name="connsiteX4" fmla="*/ 1268 w 8781"/>
                <a:gd name="connsiteY4" fmla="*/ 5725 h 7940"/>
                <a:gd name="connsiteX5" fmla="*/ 8650 w 8781"/>
                <a:gd name="connsiteY5" fmla="*/ 295 h 7940"/>
                <a:gd name="connsiteX0" fmla="*/ 9851 w 10000"/>
                <a:gd name="connsiteY0" fmla="*/ 525 h 10154"/>
                <a:gd name="connsiteX1" fmla="*/ 297 w 10000"/>
                <a:gd name="connsiteY1" fmla="*/ 7280 h 10154"/>
                <a:gd name="connsiteX2" fmla="*/ 985 w 10000"/>
                <a:gd name="connsiteY2" fmla="*/ 7614 h 10154"/>
                <a:gd name="connsiteX3" fmla="*/ 5800 w 10000"/>
                <a:gd name="connsiteY3" fmla="*/ 9783 h 10154"/>
                <a:gd name="connsiteX4" fmla="*/ 1444 w 10000"/>
                <a:gd name="connsiteY4" fmla="*/ 7363 h 10154"/>
                <a:gd name="connsiteX5" fmla="*/ 9851 w 10000"/>
                <a:gd name="connsiteY5" fmla="*/ 525 h 10154"/>
                <a:gd name="connsiteX0" fmla="*/ 9851 w 9851"/>
                <a:gd name="connsiteY0" fmla="*/ 525 h 10154"/>
                <a:gd name="connsiteX1" fmla="*/ 297 w 9851"/>
                <a:gd name="connsiteY1" fmla="*/ 7280 h 10154"/>
                <a:gd name="connsiteX2" fmla="*/ 985 w 9851"/>
                <a:gd name="connsiteY2" fmla="*/ 7614 h 10154"/>
                <a:gd name="connsiteX3" fmla="*/ 5800 w 9851"/>
                <a:gd name="connsiteY3" fmla="*/ 9783 h 10154"/>
                <a:gd name="connsiteX4" fmla="*/ 1444 w 9851"/>
                <a:gd name="connsiteY4" fmla="*/ 7363 h 10154"/>
                <a:gd name="connsiteX5" fmla="*/ 9851 w 9851"/>
                <a:gd name="connsiteY5" fmla="*/ 525 h 10154"/>
                <a:gd name="connsiteX0" fmla="*/ 10000 w 10602"/>
                <a:gd name="connsiteY0" fmla="*/ 517 h 10000"/>
                <a:gd name="connsiteX1" fmla="*/ 301 w 10602"/>
                <a:gd name="connsiteY1" fmla="*/ 7170 h 10000"/>
                <a:gd name="connsiteX2" fmla="*/ 1000 w 10602"/>
                <a:gd name="connsiteY2" fmla="*/ 7499 h 10000"/>
                <a:gd name="connsiteX3" fmla="*/ 5888 w 10602"/>
                <a:gd name="connsiteY3" fmla="*/ 9635 h 10000"/>
                <a:gd name="connsiteX4" fmla="*/ 1466 w 10602"/>
                <a:gd name="connsiteY4" fmla="*/ 7251 h 10000"/>
                <a:gd name="connsiteX5" fmla="*/ 10000 w 10602"/>
                <a:gd name="connsiteY5" fmla="*/ 517 h 10000"/>
                <a:gd name="connsiteX0" fmla="*/ 10000 w 10118"/>
                <a:gd name="connsiteY0" fmla="*/ 1687 h 11170"/>
                <a:gd name="connsiteX1" fmla="*/ 301 w 10118"/>
                <a:gd name="connsiteY1" fmla="*/ 8340 h 11170"/>
                <a:gd name="connsiteX2" fmla="*/ 1000 w 10118"/>
                <a:gd name="connsiteY2" fmla="*/ 8669 h 11170"/>
                <a:gd name="connsiteX3" fmla="*/ 5888 w 10118"/>
                <a:gd name="connsiteY3" fmla="*/ 10805 h 11170"/>
                <a:gd name="connsiteX4" fmla="*/ 1466 w 10118"/>
                <a:gd name="connsiteY4" fmla="*/ 8421 h 11170"/>
                <a:gd name="connsiteX5" fmla="*/ 10000 w 10118"/>
                <a:gd name="connsiteY5" fmla="*/ 1687 h 11170"/>
                <a:gd name="connsiteX0" fmla="*/ 10000 w 10038"/>
                <a:gd name="connsiteY0" fmla="*/ 1102 h 10585"/>
                <a:gd name="connsiteX1" fmla="*/ 301 w 10038"/>
                <a:gd name="connsiteY1" fmla="*/ 7755 h 10585"/>
                <a:gd name="connsiteX2" fmla="*/ 1000 w 10038"/>
                <a:gd name="connsiteY2" fmla="*/ 8084 h 10585"/>
                <a:gd name="connsiteX3" fmla="*/ 5888 w 10038"/>
                <a:gd name="connsiteY3" fmla="*/ 10220 h 10585"/>
                <a:gd name="connsiteX4" fmla="*/ 1466 w 10038"/>
                <a:gd name="connsiteY4" fmla="*/ 7836 h 10585"/>
                <a:gd name="connsiteX5" fmla="*/ 10000 w 10038"/>
                <a:gd name="connsiteY5" fmla="*/ 1102 h 10585"/>
                <a:gd name="connsiteX0" fmla="*/ 10000 w 10602"/>
                <a:gd name="connsiteY0" fmla="*/ 740 h 10223"/>
                <a:gd name="connsiteX1" fmla="*/ 301 w 10602"/>
                <a:gd name="connsiteY1" fmla="*/ 7393 h 10223"/>
                <a:gd name="connsiteX2" fmla="*/ 1000 w 10602"/>
                <a:gd name="connsiteY2" fmla="*/ 7722 h 10223"/>
                <a:gd name="connsiteX3" fmla="*/ 5888 w 10602"/>
                <a:gd name="connsiteY3" fmla="*/ 9858 h 10223"/>
                <a:gd name="connsiteX4" fmla="*/ 1466 w 10602"/>
                <a:gd name="connsiteY4" fmla="*/ 7474 h 10223"/>
                <a:gd name="connsiteX5" fmla="*/ 10000 w 10602"/>
                <a:gd name="connsiteY5" fmla="*/ 740 h 10223"/>
                <a:gd name="connsiteX0" fmla="*/ 6852 w 7703"/>
                <a:gd name="connsiteY0" fmla="*/ 687 h 11041"/>
                <a:gd name="connsiteX1" fmla="*/ 301 w 7703"/>
                <a:gd name="connsiteY1" fmla="*/ 8211 h 11041"/>
                <a:gd name="connsiteX2" fmla="*/ 1000 w 7703"/>
                <a:gd name="connsiteY2" fmla="*/ 8540 h 11041"/>
                <a:gd name="connsiteX3" fmla="*/ 5888 w 7703"/>
                <a:gd name="connsiteY3" fmla="*/ 10676 h 11041"/>
                <a:gd name="connsiteX4" fmla="*/ 1466 w 7703"/>
                <a:gd name="connsiteY4" fmla="*/ 8292 h 11041"/>
                <a:gd name="connsiteX5" fmla="*/ 6852 w 7703"/>
                <a:gd name="connsiteY5" fmla="*/ 687 h 11041"/>
                <a:gd name="connsiteX0" fmla="*/ 8895 w 9440"/>
                <a:gd name="connsiteY0" fmla="*/ 189 h 9567"/>
                <a:gd name="connsiteX1" fmla="*/ 391 w 9440"/>
                <a:gd name="connsiteY1" fmla="*/ 7004 h 9567"/>
                <a:gd name="connsiteX2" fmla="*/ 1298 w 9440"/>
                <a:gd name="connsiteY2" fmla="*/ 7302 h 9567"/>
                <a:gd name="connsiteX3" fmla="*/ 7644 w 9440"/>
                <a:gd name="connsiteY3" fmla="*/ 9236 h 9567"/>
                <a:gd name="connsiteX4" fmla="*/ 1903 w 9440"/>
                <a:gd name="connsiteY4" fmla="*/ 7077 h 9567"/>
                <a:gd name="connsiteX5" fmla="*/ 8895 w 9440"/>
                <a:gd name="connsiteY5" fmla="*/ 189 h 9567"/>
                <a:gd name="connsiteX0" fmla="*/ 11246 w 11712"/>
                <a:gd name="connsiteY0" fmla="*/ 214 h 9356"/>
                <a:gd name="connsiteX1" fmla="*/ 414 w 11712"/>
                <a:gd name="connsiteY1" fmla="*/ 6677 h 9356"/>
                <a:gd name="connsiteX2" fmla="*/ 1375 w 11712"/>
                <a:gd name="connsiteY2" fmla="*/ 6988 h 9356"/>
                <a:gd name="connsiteX3" fmla="*/ 8097 w 11712"/>
                <a:gd name="connsiteY3" fmla="*/ 9010 h 9356"/>
                <a:gd name="connsiteX4" fmla="*/ 2016 w 11712"/>
                <a:gd name="connsiteY4" fmla="*/ 6753 h 9356"/>
                <a:gd name="connsiteX5" fmla="*/ 11246 w 11712"/>
                <a:gd name="connsiteY5" fmla="*/ 214 h 9356"/>
                <a:gd name="connsiteX0" fmla="*/ 9602 w 10000"/>
                <a:gd name="connsiteY0" fmla="*/ 514 h 10285"/>
                <a:gd name="connsiteX1" fmla="*/ 353 w 10000"/>
                <a:gd name="connsiteY1" fmla="*/ 7422 h 10285"/>
                <a:gd name="connsiteX2" fmla="*/ 1174 w 10000"/>
                <a:gd name="connsiteY2" fmla="*/ 7754 h 10285"/>
                <a:gd name="connsiteX3" fmla="*/ 6913 w 10000"/>
                <a:gd name="connsiteY3" fmla="*/ 9915 h 10285"/>
                <a:gd name="connsiteX4" fmla="*/ 1721 w 10000"/>
                <a:gd name="connsiteY4" fmla="*/ 7503 h 10285"/>
                <a:gd name="connsiteX5" fmla="*/ 9602 w 10000"/>
                <a:gd name="connsiteY5" fmla="*/ 514 h 10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285">
                  <a:moveTo>
                    <a:pt x="9602" y="514"/>
                  </a:moveTo>
                  <a:cubicBezTo>
                    <a:pt x="7561" y="-2176"/>
                    <a:pt x="1721" y="6507"/>
                    <a:pt x="353" y="7422"/>
                  </a:cubicBezTo>
                  <a:cubicBezTo>
                    <a:pt x="-375" y="8005"/>
                    <a:pt x="81" y="8005"/>
                    <a:pt x="1174" y="7754"/>
                  </a:cubicBezTo>
                  <a:cubicBezTo>
                    <a:pt x="2139" y="9262"/>
                    <a:pt x="5821" y="11078"/>
                    <a:pt x="6913" y="9915"/>
                  </a:cubicBezTo>
                  <a:cubicBezTo>
                    <a:pt x="7277" y="9583"/>
                    <a:pt x="6093" y="8337"/>
                    <a:pt x="1721" y="7503"/>
                  </a:cubicBezTo>
                  <a:cubicBezTo>
                    <a:pt x="5365" y="6424"/>
                    <a:pt x="11643" y="3204"/>
                    <a:pt x="9602" y="514"/>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63" name="Полилиния 26"/>
            <p:cNvSpPr>
              <a:spLocks/>
            </p:cNvSpPr>
            <p:nvPr/>
          </p:nvSpPr>
          <p:spPr bwMode="auto">
            <a:xfrm>
              <a:off x="10057214" y="5246797"/>
              <a:ext cx="198438" cy="198438"/>
            </a:xfrm>
            <a:custGeom>
              <a:avLst/>
              <a:gdLst>
                <a:gd name="T0" fmla="*/ 57 w 62"/>
                <a:gd name="T1" fmla="*/ 32 h 62"/>
                <a:gd name="T2" fmla="*/ 62 w 62"/>
                <a:gd name="T3" fmla="*/ 26 h 62"/>
                <a:gd name="T4" fmla="*/ 52 w 62"/>
                <a:gd name="T5" fmla="*/ 22 h 62"/>
                <a:gd name="T6" fmla="*/ 56 w 62"/>
                <a:gd name="T7" fmla="*/ 12 h 62"/>
                <a:gd name="T8" fmla="*/ 46 w 62"/>
                <a:gd name="T9" fmla="*/ 13 h 62"/>
                <a:gd name="T10" fmla="*/ 45 w 62"/>
                <a:gd name="T11" fmla="*/ 3 h 62"/>
                <a:gd name="T12" fmla="*/ 37 w 62"/>
                <a:gd name="T13" fmla="*/ 7 h 62"/>
                <a:gd name="T14" fmla="*/ 33 w 62"/>
                <a:gd name="T15" fmla="*/ 0 h 62"/>
                <a:gd name="T16" fmla="*/ 27 w 62"/>
                <a:gd name="T17" fmla="*/ 7 h 62"/>
                <a:gd name="T18" fmla="*/ 20 w 62"/>
                <a:gd name="T19" fmla="*/ 2 h 62"/>
                <a:gd name="T20" fmla="*/ 18 w 62"/>
                <a:gd name="T21" fmla="*/ 11 h 62"/>
                <a:gd name="T22" fmla="*/ 9 w 62"/>
                <a:gd name="T23" fmla="*/ 9 h 62"/>
                <a:gd name="T24" fmla="*/ 13 w 62"/>
                <a:gd name="T25" fmla="*/ 21 h 62"/>
                <a:gd name="T26" fmla="*/ 1 w 62"/>
                <a:gd name="T27" fmla="*/ 25 h 62"/>
                <a:gd name="T28" fmla="*/ 5 w 62"/>
                <a:gd name="T29" fmla="*/ 30 h 62"/>
                <a:gd name="T30" fmla="*/ 0 w 62"/>
                <a:gd name="T31" fmla="*/ 36 h 62"/>
                <a:gd name="T32" fmla="*/ 10 w 62"/>
                <a:gd name="T33" fmla="*/ 40 h 62"/>
                <a:gd name="T34" fmla="*/ 6 w 62"/>
                <a:gd name="T35" fmla="*/ 50 h 62"/>
                <a:gd name="T36" fmla="*/ 16 w 62"/>
                <a:gd name="T37" fmla="*/ 49 h 62"/>
                <a:gd name="T38" fmla="*/ 17 w 62"/>
                <a:gd name="T39" fmla="*/ 59 h 62"/>
                <a:gd name="T40" fmla="*/ 25 w 62"/>
                <a:gd name="T41" fmla="*/ 55 h 62"/>
                <a:gd name="T42" fmla="*/ 29 w 62"/>
                <a:gd name="T43" fmla="*/ 62 h 62"/>
                <a:gd name="T44" fmla="*/ 35 w 62"/>
                <a:gd name="T45" fmla="*/ 55 h 62"/>
                <a:gd name="T46" fmla="*/ 42 w 62"/>
                <a:gd name="T47" fmla="*/ 60 h 62"/>
                <a:gd name="T48" fmla="*/ 44 w 62"/>
                <a:gd name="T49" fmla="*/ 51 h 62"/>
                <a:gd name="T50" fmla="*/ 53 w 62"/>
                <a:gd name="T51" fmla="*/ 53 h 62"/>
                <a:gd name="T52" fmla="*/ 50 w 62"/>
                <a:gd name="T53" fmla="*/ 41 h 62"/>
                <a:gd name="T54" fmla="*/ 61 w 62"/>
                <a:gd name="T55" fmla="*/ 37 h 62"/>
                <a:gd name="T56" fmla="*/ 57 w 62"/>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2" h="62">
                  <a:moveTo>
                    <a:pt x="57" y="32"/>
                  </a:moveTo>
                  <a:cubicBezTo>
                    <a:pt x="60" y="30"/>
                    <a:pt x="62" y="28"/>
                    <a:pt x="62" y="26"/>
                  </a:cubicBezTo>
                  <a:cubicBezTo>
                    <a:pt x="61" y="24"/>
                    <a:pt x="58" y="23"/>
                    <a:pt x="52" y="22"/>
                  </a:cubicBezTo>
                  <a:cubicBezTo>
                    <a:pt x="55" y="18"/>
                    <a:pt x="57" y="14"/>
                    <a:pt x="56" y="12"/>
                  </a:cubicBezTo>
                  <a:cubicBezTo>
                    <a:pt x="54" y="11"/>
                    <a:pt x="51" y="11"/>
                    <a:pt x="46" y="13"/>
                  </a:cubicBezTo>
                  <a:cubicBezTo>
                    <a:pt x="47" y="8"/>
                    <a:pt x="47" y="4"/>
                    <a:pt x="45" y="3"/>
                  </a:cubicBezTo>
                  <a:cubicBezTo>
                    <a:pt x="43" y="2"/>
                    <a:pt x="40" y="4"/>
                    <a:pt x="37" y="7"/>
                  </a:cubicBezTo>
                  <a:cubicBezTo>
                    <a:pt x="36" y="3"/>
                    <a:pt x="35" y="0"/>
                    <a:pt x="33" y="0"/>
                  </a:cubicBezTo>
                  <a:cubicBezTo>
                    <a:pt x="31" y="0"/>
                    <a:pt x="29" y="3"/>
                    <a:pt x="27" y="7"/>
                  </a:cubicBezTo>
                  <a:cubicBezTo>
                    <a:pt x="24" y="4"/>
                    <a:pt x="22" y="1"/>
                    <a:pt x="20" y="2"/>
                  </a:cubicBezTo>
                  <a:cubicBezTo>
                    <a:pt x="18" y="3"/>
                    <a:pt x="17" y="6"/>
                    <a:pt x="18" y="11"/>
                  </a:cubicBezTo>
                  <a:cubicBezTo>
                    <a:pt x="14" y="9"/>
                    <a:pt x="10" y="8"/>
                    <a:pt x="9" y="9"/>
                  </a:cubicBezTo>
                  <a:cubicBezTo>
                    <a:pt x="7" y="11"/>
                    <a:pt x="9" y="16"/>
                    <a:pt x="13" y="21"/>
                  </a:cubicBezTo>
                  <a:cubicBezTo>
                    <a:pt x="6" y="21"/>
                    <a:pt x="1" y="23"/>
                    <a:pt x="1" y="25"/>
                  </a:cubicBezTo>
                  <a:cubicBezTo>
                    <a:pt x="0" y="27"/>
                    <a:pt x="2" y="29"/>
                    <a:pt x="5" y="30"/>
                  </a:cubicBezTo>
                  <a:cubicBezTo>
                    <a:pt x="2" y="32"/>
                    <a:pt x="0" y="34"/>
                    <a:pt x="0" y="36"/>
                  </a:cubicBezTo>
                  <a:cubicBezTo>
                    <a:pt x="1" y="38"/>
                    <a:pt x="4" y="39"/>
                    <a:pt x="10" y="40"/>
                  </a:cubicBezTo>
                  <a:cubicBezTo>
                    <a:pt x="7" y="44"/>
                    <a:pt x="5" y="48"/>
                    <a:pt x="6" y="50"/>
                  </a:cubicBezTo>
                  <a:cubicBezTo>
                    <a:pt x="8" y="51"/>
                    <a:pt x="11" y="51"/>
                    <a:pt x="16" y="49"/>
                  </a:cubicBezTo>
                  <a:cubicBezTo>
                    <a:pt x="15" y="54"/>
                    <a:pt x="16" y="58"/>
                    <a:pt x="17" y="59"/>
                  </a:cubicBezTo>
                  <a:cubicBezTo>
                    <a:pt x="19" y="60"/>
                    <a:pt x="22" y="58"/>
                    <a:pt x="25" y="55"/>
                  </a:cubicBezTo>
                  <a:cubicBezTo>
                    <a:pt x="26" y="59"/>
                    <a:pt x="27" y="62"/>
                    <a:pt x="29" y="62"/>
                  </a:cubicBezTo>
                  <a:cubicBezTo>
                    <a:pt x="31" y="62"/>
                    <a:pt x="33" y="59"/>
                    <a:pt x="35" y="55"/>
                  </a:cubicBezTo>
                  <a:cubicBezTo>
                    <a:pt x="38" y="58"/>
                    <a:pt x="40" y="61"/>
                    <a:pt x="42" y="60"/>
                  </a:cubicBezTo>
                  <a:cubicBezTo>
                    <a:pt x="44" y="59"/>
                    <a:pt x="45" y="56"/>
                    <a:pt x="44" y="51"/>
                  </a:cubicBezTo>
                  <a:cubicBezTo>
                    <a:pt x="49" y="53"/>
                    <a:pt x="52" y="54"/>
                    <a:pt x="53" y="53"/>
                  </a:cubicBezTo>
                  <a:cubicBezTo>
                    <a:pt x="55" y="51"/>
                    <a:pt x="53" y="46"/>
                    <a:pt x="50" y="41"/>
                  </a:cubicBezTo>
                  <a:cubicBezTo>
                    <a:pt x="56" y="41"/>
                    <a:pt x="61" y="39"/>
                    <a:pt x="61" y="37"/>
                  </a:cubicBezTo>
                  <a:cubicBezTo>
                    <a:pt x="62" y="35"/>
                    <a:pt x="60" y="33"/>
                    <a:pt x="57" y="32"/>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64" name="Полилиния 27"/>
            <p:cNvSpPr>
              <a:spLocks/>
            </p:cNvSpPr>
            <p:nvPr/>
          </p:nvSpPr>
          <p:spPr bwMode="auto">
            <a:xfrm>
              <a:off x="10402328" y="6046412"/>
              <a:ext cx="193675" cy="198438"/>
            </a:xfrm>
            <a:custGeom>
              <a:avLst/>
              <a:gdLst>
                <a:gd name="T0" fmla="*/ 57 w 61"/>
                <a:gd name="T1" fmla="*/ 32 h 62"/>
                <a:gd name="T2" fmla="*/ 61 w 61"/>
                <a:gd name="T3" fmla="*/ 27 h 62"/>
                <a:gd name="T4" fmla="*/ 51 w 61"/>
                <a:gd name="T5" fmla="*/ 23 h 62"/>
                <a:gd name="T6" fmla="*/ 55 w 61"/>
                <a:gd name="T7" fmla="*/ 13 h 62"/>
                <a:gd name="T8" fmla="*/ 45 w 61"/>
                <a:gd name="T9" fmla="*/ 13 h 62"/>
                <a:gd name="T10" fmla="*/ 44 w 61"/>
                <a:gd name="T11" fmla="*/ 4 h 62"/>
                <a:gd name="T12" fmla="*/ 37 w 61"/>
                <a:gd name="T13" fmla="*/ 7 h 62"/>
                <a:gd name="T14" fmla="*/ 32 w 61"/>
                <a:gd name="T15" fmla="*/ 1 h 62"/>
                <a:gd name="T16" fmla="*/ 27 w 61"/>
                <a:gd name="T17" fmla="*/ 8 h 62"/>
                <a:gd name="T18" fmla="*/ 19 w 61"/>
                <a:gd name="T19" fmla="*/ 3 h 62"/>
                <a:gd name="T20" fmla="*/ 17 w 61"/>
                <a:gd name="T21" fmla="*/ 11 h 62"/>
                <a:gd name="T22" fmla="*/ 9 w 61"/>
                <a:gd name="T23" fmla="*/ 10 h 62"/>
                <a:gd name="T24" fmla="*/ 12 w 61"/>
                <a:gd name="T25" fmla="*/ 22 h 62"/>
                <a:gd name="T26" fmla="*/ 0 w 61"/>
                <a:gd name="T27" fmla="*/ 26 h 62"/>
                <a:gd name="T28" fmla="*/ 4 w 61"/>
                <a:gd name="T29" fmla="*/ 31 h 62"/>
                <a:gd name="T30" fmla="*/ 0 w 61"/>
                <a:gd name="T31" fmla="*/ 36 h 62"/>
                <a:gd name="T32" fmla="*/ 10 w 61"/>
                <a:gd name="T33" fmla="*/ 40 h 62"/>
                <a:gd name="T34" fmla="*/ 6 w 61"/>
                <a:gd name="T35" fmla="*/ 50 h 62"/>
                <a:gd name="T36" fmla="*/ 16 w 61"/>
                <a:gd name="T37" fmla="*/ 49 h 62"/>
                <a:gd name="T38" fmla="*/ 17 w 61"/>
                <a:gd name="T39" fmla="*/ 59 h 62"/>
                <a:gd name="T40" fmla="*/ 24 w 61"/>
                <a:gd name="T41" fmla="*/ 55 h 62"/>
                <a:gd name="T42" fmla="*/ 29 w 61"/>
                <a:gd name="T43" fmla="*/ 62 h 62"/>
                <a:gd name="T44" fmla="*/ 34 w 61"/>
                <a:gd name="T45" fmla="*/ 55 h 62"/>
                <a:gd name="T46" fmla="*/ 42 w 61"/>
                <a:gd name="T47" fmla="*/ 60 h 62"/>
                <a:gd name="T48" fmla="*/ 44 w 61"/>
                <a:gd name="T49" fmla="*/ 52 h 62"/>
                <a:gd name="T50" fmla="*/ 53 w 61"/>
                <a:gd name="T51" fmla="*/ 53 h 62"/>
                <a:gd name="T52" fmla="*/ 49 w 61"/>
                <a:gd name="T53" fmla="*/ 41 h 62"/>
                <a:gd name="T54" fmla="*/ 61 w 61"/>
                <a:gd name="T55" fmla="*/ 37 h 62"/>
                <a:gd name="T56" fmla="*/ 57 w 61"/>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62">
                  <a:moveTo>
                    <a:pt x="57" y="32"/>
                  </a:moveTo>
                  <a:cubicBezTo>
                    <a:pt x="60" y="30"/>
                    <a:pt x="61" y="29"/>
                    <a:pt x="61" y="27"/>
                  </a:cubicBezTo>
                  <a:cubicBezTo>
                    <a:pt x="61" y="25"/>
                    <a:pt x="57" y="23"/>
                    <a:pt x="51" y="23"/>
                  </a:cubicBezTo>
                  <a:cubicBezTo>
                    <a:pt x="55" y="18"/>
                    <a:pt x="57" y="15"/>
                    <a:pt x="55" y="13"/>
                  </a:cubicBezTo>
                  <a:cubicBezTo>
                    <a:pt x="54" y="11"/>
                    <a:pt x="50" y="12"/>
                    <a:pt x="45" y="13"/>
                  </a:cubicBezTo>
                  <a:cubicBezTo>
                    <a:pt x="46" y="8"/>
                    <a:pt x="46" y="5"/>
                    <a:pt x="44" y="4"/>
                  </a:cubicBezTo>
                  <a:cubicBezTo>
                    <a:pt x="43" y="3"/>
                    <a:pt x="40" y="4"/>
                    <a:pt x="37" y="7"/>
                  </a:cubicBezTo>
                  <a:cubicBezTo>
                    <a:pt x="36" y="3"/>
                    <a:pt x="34" y="1"/>
                    <a:pt x="32" y="1"/>
                  </a:cubicBezTo>
                  <a:cubicBezTo>
                    <a:pt x="31" y="0"/>
                    <a:pt x="29" y="3"/>
                    <a:pt x="27" y="8"/>
                  </a:cubicBezTo>
                  <a:cubicBezTo>
                    <a:pt x="24" y="4"/>
                    <a:pt x="21" y="2"/>
                    <a:pt x="19" y="3"/>
                  </a:cubicBezTo>
                  <a:cubicBezTo>
                    <a:pt x="18" y="3"/>
                    <a:pt x="17" y="7"/>
                    <a:pt x="17" y="11"/>
                  </a:cubicBezTo>
                  <a:cubicBezTo>
                    <a:pt x="13" y="9"/>
                    <a:pt x="10" y="8"/>
                    <a:pt x="9" y="10"/>
                  </a:cubicBezTo>
                  <a:cubicBezTo>
                    <a:pt x="7" y="11"/>
                    <a:pt x="8" y="16"/>
                    <a:pt x="12" y="22"/>
                  </a:cubicBezTo>
                  <a:cubicBezTo>
                    <a:pt x="5" y="22"/>
                    <a:pt x="1" y="23"/>
                    <a:pt x="0" y="26"/>
                  </a:cubicBezTo>
                  <a:cubicBezTo>
                    <a:pt x="0" y="27"/>
                    <a:pt x="2" y="29"/>
                    <a:pt x="4" y="31"/>
                  </a:cubicBezTo>
                  <a:cubicBezTo>
                    <a:pt x="1" y="33"/>
                    <a:pt x="0" y="34"/>
                    <a:pt x="0" y="36"/>
                  </a:cubicBezTo>
                  <a:cubicBezTo>
                    <a:pt x="0" y="38"/>
                    <a:pt x="4" y="40"/>
                    <a:pt x="10" y="40"/>
                  </a:cubicBezTo>
                  <a:cubicBezTo>
                    <a:pt x="6" y="45"/>
                    <a:pt x="5" y="48"/>
                    <a:pt x="6" y="50"/>
                  </a:cubicBezTo>
                  <a:cubicBezTo>
                    <a:pt x="7" y="52"/>
                    <a:pt x="11" y="51"/>
                    <a:pt x="16" y="49"/>
                  </a:cubicBezTo>
                  <a:cubicBezTo>
                    <a:pt x="15" y="55"/>
                    <a:pt x="15" y="58"/>
                    <a:pt x="17" y="59"/>
                  </a:cubicBezTo>
                  <a:cubicBezTo>
                    <a:pt x="19" y="60"/>
                    <a:pt x="21" y="59"/>
                    <a:pt x="24" y="55"/>
                  </a:cubicBezTo>
                  <a:cubicBezTo>
                    <a:pt x="25" y="60"/>
                    <a:pt x="27" y="62"/>
                    <a:pt x="29" y="62"/>
                  </a:cubicBezTo>
                  <a:cubicBezTo>
                    <a:pt x="31" y="62"/>
                    <a:pt x="33" y="60"/>
                    <a:pt x="34" y="55"/>
                  </a:cubicBezTo>
                  <a:cubicBezTo>
                    <a:pt x="37" y="59"/>
                    <a:pt x="40" y="61"/>
                    <a:pt x="42" y="60"/>
                  </a:cubicBezTo>
                  <a:cubicBezTo>
                    <a:pt x="44" y="60"/>
                    <a:pt x="44" y="56"/>
                    <a:pt x="44" y="52"/>
                  </a:cubicBezTo>
                  <a:cubicBezTo>
                    <a:pt x="48" y="54"/>
                    <a:pt x="51" y="55"/>
                    <a:pt x="53" y="53"/>
                  </a:cubicBezTo>
                  <a:cubicBezTo>
                    <a:pt x="54" y="51"/>
                    <a:pt x="53" y="47"/>
                    <a:pt x="49" y="41"/>
                  </a:cubicBezTo>
                  <a:cubicBezTo>
                    <a:pt x="56" y="41"/>
                    <a:pt x="60" y="40"/>
                    <a:pt x="61" y="37"/>
                  </a:cubicBezTo>
                  <a:cubicBezTo>
                    <a:pt x="61" y="36"/>
                    <a:pt x="60" y="34"/>
                    <a:pt x="57" y="32"/>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pPr lvl="0"/>
              <a:endParaRPr lang="ru-RU" dirty="0"/>
            </a:p>
          </p:txBody>
        </p:sp>
        <p:grpSp>
          <p:nvGrpSpPr>
            <p:cNvPr id="65" name="Группа 64"/>
            <p:cNvGrpSpPr/>
            <p:nvPr/>
          </p:nvGrpSpPr>
          <p:grpSpPr>
            <a:xfrm flipH="1">
              <a:off x="11113409" y="5783561"/>
              <a:ext cx="325521" cy="364355"/>
              <a:chOff x="2114915" y="2460535"/>
              <a:chExt cx="452438" cy="506413"/>
            </a:xfrm>
          </p:grpSpPr>
          <p:sp>
            <p:nvSpPr>
              <p:cNvPr id="66" name="Полилиния 28"/>
              <p:cNvSpPr>
                <a:spLocks/>
              </p:cNvSpPr>
              <p:nvPr/>
            </p:nvSpPr>
            <p:spPr bwMode="auto">
              <a:xfrm flipH="1">
                <a:off x="2114915" y="2512923"/>
                <a:ext cx="430213" cy="450850"/>
              </a:xfrm>
              <a:custGeom>
                <a:avLst/>
                <a:gdLst>
                  <a:gd name="T0" fmla="*/ 19 w 135"/>
                  <a:gd name="T1" fmla="*/ 32 h 141"/>
                  <a:gd name="T2" fmla="*/ 9 w 135"/>
                  <a:gd name="T3" fmla="*/ 100 h 141"/>
                  <a:gd name="T4" fmla="*/ 66 w 135"/>
                  <a:gd name="T5" fmla="*/ 135 h 141"/>
                  <a:gd name="T6" fmla="*/ 88 w 135"/>
                  <a:gd name="T7" fmla="*/ 90 h 141"/>
                  <a:gd name="T8" fmla="*/ 126 w 135"/>
                  <a:gd name="T9" fmla="*/ 63 h 141"/>
                  <a:gd name="T10" fmla="*/ 19 w 135"/>
                  <a:gd name="T11" fmla="*/ 32 h 141"/>
                </a:gdLst>
                <a:ahLst/>
                <a:cxnLst>
                  <a:cxn ang="0">
                    <a:pos x="T0" y="T1"/>
                  </a:cxn>
                  <a:cxn ang="0">
                    <a:pos x="T2" y="T3"/>
                  </a:cxn>
                  <a:cxn ang="0">
                    <a:pos x="T4" y="T5"/>
                  </a:cxn>
                  <a:cxn ang="0">
                    <a:pos x="T6" y="T7"/>
                  </a:cxn>
                  <a:cxn ang="0">
                    <a:pos x="T8" y="T9"/>
                  </a:cxn>
                  <a:cxn ang="0">
                    <a:pos x="T10" y="T11"/>
                  </a:cxn>
                </a:cxnLst>
                <a:rect l="0" t="0" r="r" b="b"/>
                <a:pathLst>
                  <a:path w="135" h="141">
                    <a:moveTo>
                      <a:pt x="19" y="32"/>
                    </a:moveTo>
                    <a:cubicBezTo>
                      <a:pt x="7" y="39"/>
                      <a:pt x="0" y="77"/>
                      <a:pt x="9" y="100"/>
                    </a:cubicBezTo>
                    <a:cubicBezTo>
                      <a:pt x="21" y="129"/>
                      <a:pt x="53" y="141"/>
                      <a:pt x="66" y="135"/>
                    </a:cubicBezTo>
                    <a:cubicBezTo>
                      <a:pt x="87" y="124"/>
                      <a:pt x="92" y="107"/>
                      <a:pt x="88" y="90"/>
                    </a:cubicBezTo>
                    <a:cubicBezTo>
                      <a:pt x="109" y="86"/>
                      <a:pt x="124" y="73"/>
                      <a:pt x="126" y="63"/>
                    </a:cubicBezTo>
                    <a:cubicBezTo>
                      <a:pt x="135" y="0"/>
                      <a:pt x="42" y="7"/>
                      <a:pt x="19" y="32"/>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67" name="Полилиния 29"/>
              <p:cNvSpPr>
                <a:spLocks/>
              </p:cNvSpPr>
              <p:nvPr/>
            </p:nvSpPr>
            <p:spPr bwMode="auto">
              <a:xfrm flipH="1">
                <a:off x="2124440" y="2460535"/>
                <a:ext cx="442913" cy="506413"/>
              </a:xfrm>
              <a:custGeom>
                <a:avLst/>
                <a:gdLst>
                  <a:gd name="T0" fmla="*/ 85 w 139"/>
                  <a:gd name="T1" fmla="*/ 46 h 158"/>
                  <a:gd name="T2" fmla="*/ 138 w 139"/>
                  <a:gd name="T3" fmla="*/ 23 h 158"/>
                  <a:gd name="T4" fmla="*/ 27 w 139"/>
                  <a:gd name="T5" fmla="*/ 42 h 158"/>
                  <a:gd name="T6" fmla="*/ 24 w 139"/>
                  <a:gd name="T7" fmla="*/ 42 h 158"/>
                  <a:gd name="T8" fmla="*/ 24 w 139"/>
                  <a:gd name="T9" fmla="*/ 45 h 158"/>
                  <a:gd name="T10" fmla="*/ 5 w 139"/>
                  <a:gd name="T11" fmla="*/ 98 h 158"/>
                  <a:gd name="T12" fmla="*/ 11 w 139"/>
                  <a:gd name="T13" fmla="*/ 155 h 158"/>
                  <a:gd name="T14" fmla="*/ 32 w 139"/>
                  <a:gd name="T15" fmla="*/ 60 h 158"/>
                  <a:gd name="T16" fmla="*/ 58 w 139"/>
                  <a:gd name="T17" fmla="*/ 90 h 158"/>
                  <a:gd name="T18" fmla="*/ 109 w 139"/>
                  <a:gd name="T19" fmla="*/ 117 h 158"/>
                  <a:gd name="T20" fmla="*/ 43 w 139"/>
                  <a:gd name="T21" fmla="*/ 48 h 158"/>
                  <a:gd name="T22" fmla="*/ 85 w 139"/>
                  <a:gd name="T23" fmla="*/ 4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158">
                    <a:moveTo>
                      <a:pt x="85" y="46"/>
                    </a:moveTo>
                    <a:cubicBezTo>
                      <a:pt x="115" y="41"/>
                      <a:pt x="139" y="28"/>
                      <a:pt x="138" y="23"/>
                    </a:cubicBezTo>
                    <a:cubicBezTo>
                      <a:pt x="133" y="0"/>
                      <a:pt x="34" y="29"/>
                      <a:pt x="27" y="42"/>
                    </a:cubicBezTo>
                    <a:cubicBezTo>
                      <a:pt x="25" y="42"/>
                      <a:pt x="25" y="42"/>
                      <a:pt x="24" y="42"/>
                    </a:cubicBezTo>
                    <a:cubicBezTo>
                      <a:pt x="24" y="43"/>
                      <a:pt x="24" y="44"/>
                      <a:pt x="24" y="45"/>
                    </a:cubicBezTo>
                    <a:cubicBezTo>
                      <a:pt x="18" y="51"/>
                      <a:pt x="8" y="77"/>
                      <a:pt x="5" y="98"/>
                    </a:cubicBezTo>
                    <a:cubicBezTo>
                      <a:pt x="0" y="129"/>
                      <a:pt x="6" y="155"/>
                      <a:pt x="11" y="155"/>
                    </a:cubicBezTo>
                    <a:cubicBezTo>
                      <a:pt x="30" y="158"/>
                      <a:pt x="35" y="91"/>
                      <a:pt x="32" y="60"/>
                    </a:cubicBezTo>
                    <a:cubicBezTo>
                      <a:pt x="38" y="69"/>
                      <a:pt x="48" y="81"/>
                      <a:pt x="58" y="90"/>
                    </a:cubicBezTo>
                    <a:cubicBezTo>
                      <a:pt x="81" y="111"/>
                      <a:pt x="106" y="121"/>
                      <a:pt x="109" y="117"/>
                    </a:cubicBezTo>
                    <a:cubicBezTo>
                      <a:pt x="121" y="103"/>
                      <a:pt x="72" y="63"/>
                      <a:pt x="43" y="48"/>
                    </a:cubicBezTo>
                    <a:cubicBezTo>
                      <a:pt x="55" y="49"/>
                      <a:pt x="71" y="49"/>
                      <a:pt x="85" y="46"/>
                    </a:cubicBezTo>
                    <a:close/>
                  </a:path>
                </a:pathLst>
              </a:cu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ru-RU" dirty="0"/>
              </a:p>
            </p:txBody>
          </p:sp>
        </p:grpSp>
        <p:sp>
          <p:nvSpPr>
            <p:cNvPr id="68" name="Полилиния 30"/>
            <p:cNvSpPr>
              <a:spLocks noEditPoints="1"/>
            </p:cNvSpPr>
            <p:nvPr/>
          </p:nvSpPr>
          <p:spPr bwMode="auto">
            <a:xfrm>
              <a:off x="6170612" y="5482877"/>
              <a:ext cx="4602163" cy="879475"/>
            </a:xfrm>
            <a:custGeom>
              <a:avLst/>
              <a:gdLst>
                <a:gd name="T0" fmla="*/ 1444 w 1444"/>
                <a:gd name="T1" fmla="*/ 28 h 275"/>
                <a:gd name="T2" fmla="*/ 1438 w 1444"/>
                <a:gd name="T3" fmla="*/ 21 h 275"/>
                <a:gd name="T4" fmla="*/ 1045 w 1444"/>
                <a:gd name="T5" fmla="*/ 119 h 275"/>
                <a:gd name="T6" fmla="*/ 1008 w 1444"/>
                <a:gd name="T7" fmla="*/ 87 h 275"/>
                <a:gd name="T8" fmla="*/ 918 w 1444"/>
                <a:gd name="T9" fmla="*/ 55 h 275"/>
                <a:gd name="T10" fmla="*/ 975 w 1444"/>
                <a:gd name="T11" fmla="*/ 7 h 275"/>
                <a:gd name="T12" fmla="*/ 969 w 1444"/>
                <a:gd name="T13" fmla="*/ 0 h 275"/>
                <a:gd name="T14" fmla="*/ 905 w 1444"/>
                <a:gd name="T15" fmla="*/ 53 h 275"/>
                <a:gd name="T16" fmla="*/ 561 w 1444"/>
                <a:gd name="T17" fmla="*/ 123 h 275"/>
                <a:gd name="T18" fmla="*/ 0 w 1444"/>
                <a:gd name="T19" fmla="*/ 207 h 275"/>
                <a:gd name="T20" fmla="*/ 2 w 1444"/>
                <a:gd name="T21" fmla="*/ 216 h 275"/>
                <a:gd name="T22" fmla="*/ 890 w 1444"/>
                <a:gd name="T23" fmla="*/ 129 h 275"/>
                <a:gd name="T24" fmla="*/ 1040 w 1444"/>
                <a:gd name="T25" fmla="*/ 129 h 275"/>
                <a:gd name="T26" fmla="*/ 1083 w 1444"/>
                <a:gd name="T27" fmla="*/ 275 h 275"/>
                <a:gd name="T28" fmla="*/ 1092 w 1444"/>
                <a:gd name="T29" fmla="*/ 275 h 275"/>
                <a:gd name="T30" fmla="*/ 1052 w 1444"/>
                <a:gd name="T31" fmla="*/ 129 h 275"/>
                <a:gd name="T32" fmla="*/ 1444 w 1444"/>
                <a:gd name="T33" fmla="*/ 28 h 275"/>
                <a:gd name="T34" fmla="*/ 890 w 1444"/>
                <a:gd name="T35" fmla="*/ 119 h 275"/>
                <a:gd name="T36" fmla="*/ 589 w 1444"/>
                <a:gd name="T37" fmla="*/ 122 h 275"/>
                <a:gd name="T38" fmla="*/ 1002 w 1444"/>
                <a:gd name="T39" fmla="*/ 95 h 275"/>
                <a:gd name="T40" fmla="*/ 1032 w 1444"/>
                <a:gd name="T41" fmla="*/ 120 h 275"/>
                <a:gd name="T42" fmla="*/ 890 w 1444"/>
                <a:gd name="T43" fmla="*/ 119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4" h="275">
                  <a:moveTo>
                    <a:pt x="1444" y="28"/>
                  </a:moveTo>
                  <a:cubicBezTo>
                    <a:pt x="1438" y="21"/>
                    <a:pt x="1438" y="21"/>
                    <a:pt x="1438" y="21"/>
                  </a:cubicBezTo>
                  <a:cubicBezTo>
                    <a:pt x="1333" y="100"/>
                    <a:pt x="1207" y="117"/>
                    <a:pt x="1045" y="119"/>
                  </a:cubicBezTo>
                  <a:cubicBezTo>
                    <a:pt x="1034" y="107"/>
                    <a:pt x="1022" y="96"/>
                    <a:pt x="1008" y="87"/>
                  </a:cubicBezTo>
                  <a:cubicBezTo>
                    <a:pt x="981" y="70"/>
                    <a:pt x="951" y="60"/>
                    <a:pt x="918" y="55"/>
                  </a:cubicBezTo>
                  <a:cubicBezTo>
                    <a:pt x="975" y="7"/>
                    <a:pt x="975" y="7"/>
                    <a:pt x="975" y="7"/>
                  </a:cubicBezTo>
                  <a:cubicBezTo>
                    <a:pt x="969" y="0"/>
                    <a:pt x="969" y="0"/>
                    <a:pt x="969" y="0"/>
                  </a:cubicBezTo>
                  <a:cubicBezTo>
                    <a:pt x="905" y="53"/>
                    <a:pt x="905" y="53"/>
                    <a:pt x="905" y="53"/>
                  </a:cubicBezTo>
                  <a:cubicBezTo>
                    <a:pt x="757" y="37"/>
                    <a:pt x="574" y="117"/>
                    <a:pt x="561" y="123"/>
                  </a:cubicBezTo>
                  <a:cubicBezTo>
                    <a:pt x="397" y="132"/>
                    <a:pt x="212" y="153"/>
                    <a:pt x="0" y="207"/>
                  </a:cubicBezTo>
                  <a:cubicBezTo>
                    <a:pt x="2" y="216"/>
                    <a:pt x="2" y="216"/>
                    <a:pt x="2" y="216"/>
                  </a:cubicBezTo>
                  <a:cubicBezTo>
                    <a:pt x="371" y="123"/>
                    <a:pt x="659" y="126"/>
                    <a:pt x="890" y="129"/>
                  </a:cubicBezTo>
                  <a:cubicBezTo>
                    <a:pt x="943" y="129"/>
                    <a:pt x="993" y="130"/>
                    <a:pt x="1040" y="129"/>
                  </a:cubicBezTo>
                  <a:cubicBezTo>
                    <a:pt x="1068" y="164"/>
                    <a:pt x="1082" y="213"/>
                    <a:pt x="1083" y="275"/>
                  </a:cubicBezTo>
                  <a:cubicBezTo>
                    <a:pt x="1092" y="275"/>
                    <a:pt x="1092" y="275"/>
                    <a:pt x="1092" y="275"/>
                  </a:cubicBezTo>
                  <a:cubicBezTo>
                    <a:pt x="1092" y="214"/>
                    <a:pt x="1079" y="165"/>
                    <a:pt x="1052" y="129"/>
                  </a:cubicBezTo>
                  <a:cubicBezTo>
                    <a:pt x="1212" y="126"/>
                    <a:pt x="1338" y="108"/>
                    <a:pt x="1444" y="28"/>
                  </a:cubicBezTo>
                  <a:moveTo>
                    <a:pt x="890" y="119"/>
                  </a:moveTo>
                  <a:cubicBezTo>
                    <a:pt x="799" y="118"/>
                    <a:pt x="699" y="117"/>
                    <a:pt x="589" y="122"/>
                  </a:cubicBezTo>
                  <a:cubicBezTo>
                    <a:pt x="664" y="93"/>
                    <a:pt x="883" y="18"/>
                    <a:pt x="1002" y="95"/>
                  </a:cubicBezTo>
                  <a:cubicBezTo>
                    <a:pt x="1013" y="102"/>
                    <a:pt x="1023" y="110"/>
                    <a:pt x="1032" y="120"/>
                  </a:cubicBezTo>
                  <a:cubicBezTo>
                    <a:pt x="987" y="120"/>
                    <a:pt x="940" y="120"/>
                    <a:pt x="890" y="119"/>
                  </a:cubicBez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69" name="Полилиния 31"/>
            <p:cNvSpPr>
              <a:spLocks/>
            </p:cNvSpPr>
            <p:nvPr/>
          </p:nvSpPr>
          <p:spPr bwMode="auto">
            <a:xfrm>
              <a:off x="9232628" y="5393578"/>
              <a:ext cx="149225" cy="150813"/>
            </a:xfrm>
            <a:custGeom>
              <a:avLst/>
              <a:gdLst>
                <a:gd name="T0" fmla="*/ 11 w 47"/>
                <a:gd name="T1" fmla="*/ 11 h 47"/>
                <a:gd name="T2" fmla="*/ 7 w 47"/>
                <a:gd name="T3" fmla="*/ 40 h 47"/>
                <a:gd name="T4" fmla="*/ 36 w 47"/>
                <a:gd name="T5" fmla="*/ 37 h 47"/>
                <a:gd name="T6" fmla="*/ 40 w 47"/>
                <a:gd name="T7" fmla="*/ 8 h 47"/>
                <a:gd name="T8" fmla="*/ 11 w 47"/>
                <a:gd name="T9" fmla="*/ 11 h 47"/>
              </a:gdLst>
              <a:ahLst/>
              <a:cxnLst>
                <a:cxn ang="0">
                  <a:pos x="T0" y="T1"/>
                </a:cxn>
                <a:cxn ang="0">
                  <a:pos x="T2" y="T3"/>
                </a:cxn>
                <a:cxn ang="0">
                  <a:pos x="T4" y="T5"/>
                </a:cxn>
                <a:cxn ang="0">
                  <a:pos x="T6" y="T7"/>
                </a:cxn>
                <a:cxn ang="0">
                  <a:pos x="T8" y="T9"/>
                </a:cxn>
              </a:cxnLst>
              <a:rect l="0" t="0" r="r" b="b"/>
              <a:pathLst>
                <a:path w="47" h="47">
                  <a:moveTo>
                    <a:pt x="11" y="11"/>
                  </a:moveTo>
                  <a:cubicBezTo>
                    <a:pt x="2" y="19"/>
                    <a:pt x="0" y="32"/>
                    <a:pt x="7" y="40"/>
                  </a:cubicBezTo>
                  <a:cubicBezTo>
                    <a:pt x="14" y="47"/>
                    <a:pt x="27" y="46"/>
                    <a:pt x="36" y="37"/>
                  </a:cubicBezTo>
                  <a:cubicBezTo>
                    <a:pt x="45" y="28"/>
                    <a:pt x="47" y="15"/>
                    <a:pt x="40" y="8"/>
                  </a:cubicBezTo>
                  <a:cubicBezTo>
                    <a:pt x="33" y="0"/>
                    <a:pt x="20" y="2"/>
                    <a:pt x="11"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70" name="Полилиния 32"/>
            <p:cNvSpPr>
              <a:spLocks/>
            </p:cNvSpPr>
            <p:nvPr/>
          </p:nvSpPr>
          <p:spPr bwMode="auto">
            <a:xfrm>
              <a:off x="9245597" y="5522596"/>
              <a:ext cx="892175" cy="895542"/>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71" name="Полилиния 33"/>
            <p:cNvSpPr>
              <a:spLocks/>
            </p:cNvSpPr>
            <p:nvPr/>
          </p:nvSpPr>
          <p:spPr bwMode="auto">
            <a:xfrm>
              <a:off x="9411047" y="5688259"/>
              <a:ext cx="561276" cy="564216"/>
            </a:xfrm>
            <a:custGeom>
              <a:avLst/>
              <a:gdLst>
                <a:gd name="T0" fmla="*/ 93 w 95"/>
                <a:gd name="T1" fmla="*/ 45 h 95"/>
                <a:gd name="T2" fmla="*/ 92 w 95"/>
                <a:gd name="T3" fmla="*/ 32 h 95"/>
                <a:gd name="T4" fmla="*/ 75 w 95"/>
                <a:gd name="T5" fmla="*/ 17 h 95"/>
                <a:gd name="T6" fmla="*/ 58 w 95"/>
                <a:gd name="T7" fmla="*/ 1 h 95"/>
                <a:gd name="T8" fmla="*/ 45 w 95"/>
                <a:gd name="T9" fmla="*/ 2 h 95"/>
                <a:gd name="T10" fmla="*/ 32 w 95"/>
                <a:gd name="T11" fmla="*/ 3 h 95"/>
                <a:gd name="T12" fmla="*/ 16 w 95"/>
                <a:gd name="T13" fmla="*/ 20 h 95"/>
                <a:gd name="T14" fmla="*/ 1 w 95"/>
                <a:gd name="T15" fmla="*/ 37 h 95"/>
                <a:gd name="T16" fmla="*/ 2 w 95"/>
                <a:gd name="T17" fmla="*/ 50 h 95"/>
                <a:gd name="T18" fmla="*/ 2 w 95"/>
                <a:gd name="T19" fmla="*/ 63 h 95"/>
                <a:gd name="T20" fmla="*/ 19 w 95"/>
                <a:gd name="T21" fmla="*/ 79 h 95"/>
                <a:gd name="T22" fmla="*/ 36 w 95"/>
                <a:gd name="T23" fmla="*/ 94 h 95"/>
                <a:gd name="T24" fmla="*/ 50 w 95"/>
                <a:gd name="T25" fmla="*/ 93 h 95"/>
                <a:gd name="T26" fmla="*/ 63 w 95"/>
                <a:gd name="T27" fmla="*/ 93 h 95"/>
                <a:gd name="T28" fmla="*/ 78 w 95"/>
                <a:gd name="T29" fmla="*/ 76 h 95"/>
                <a:gd name="T30" fmla="*/ 94 w 95"/>
                <a:gd name="T31" fmla="*/ 59 h 95"/>
                <a:gd name="T32" fmla="*/ 93 w 95"/>
                <a:gd name="T33"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3" y="45"/>
                  </a:moveTo>
                  <a:cubicBezTo>
                    <a:pt x="94" y="41"/>
                    <a:pt x="94" y="36"/>
                    <a:pt x="92" y="32"/>
                  </a:cubicBezTo>
                  <a:cubicBezTo>
                    <a:pt x="90" y="25"/>
                    <a:pt x="83" y="20"/>
                    <a:pt x="75" y="17"/>
                  </a:cubicBezTo>
                  <a:cubicBezTo>
                    <a:pt x="71" y="9"/>
                    <a:pt x="66" y="3"/>
                    <a:pt x="58" y="1"/>
                  </a:cubicBezTo>
                  <a:cubicBezTo>
                    <a:pt x="54" y="0"/>
                    <a:pt x="49" y="1"/>
                    <a:pt x="45" y="2"/>
                  </a:cubicBezTo>
                  <a:cubicBezTo>
                    <a:pt x="40" y="1"/>
                    <a:pt x="36" y="1"/>
                    <a:pt x="32" y="3"/>
                  </a:cubicBezTo>
                  <a:cubicBezTo>
                    <a:pt x="24" y="5"/>
                    <a:pt x="19" y="11"/>
                    <a:pt x="16" y="20"/>
                  </a:cubicBezTo>
                  <a:cubicBezTo>
                    <a:pt x="8" y="24"/>
                    <a:pt x="3" y="29"/>
                    <a:pt x="1" y="37"/>
                  </a:cubicBezTo>
                  <a:cubicBezTo>
                    <a:pt x="0" y="41"/>
                    <a:pt x="0" y="46"/>
                    <a:pt x="2" y="50"/>
                  </a:cubicBezTo>
                  <a:cubicBezTo>
                    <a:pt x="1" y="55"/>
                    <a:pt x="1" y="59"/>
                    <a:pt x="2" y="63"/>
                  </a:cubicBezTo>
                  <a:cubicBezTo>
                    <a:pt x="5" y="71"/>
                    <a:pt x="11" y="76"/>
                    <a:pt x="19" y="79"/>
                  </a:cubicBezTo>
                  <a:cubicBezTo>
                    <a:pt x="23" y="87"/>
                    <a:pt x="29" y="92"/>
                    <a:pt x="36" y="94"/>
                  </a:cubicBezTo>
                  <a:cubicBezTo>
                    <a:pt x="41" y="95"/>
                    <a:pt x="45" y="95"/>
                    <a:pt x="50" y="93"/>
                  </a:cubicBezTo>
                  <a:cubicBezTo>
                    <a:pt x="54" y="94"/>
                    <a:pt x="59" y="94"/>
                    <a:pt x="63" y="93"/>
                  </a:cubicBezTo>
                  <a:cubicBezTo>
                    <a:pt x="70" y="90"/>
                    <a:pt x="75" y="84"/>
                    <a:pt x="78" y="76"/>
                  </a:cubicBezTo>
                  <a:cubicBezTo>
                    <a:pt x="86" y="72"/>
                    <a:pt x="92" y="66"/>
                    <a:pt x="94" y="59"/>
                  </a:cubicBezTo>
                  <a:cubicBezTo>
                    <a:pt x="95" y="54"/>
                    <a:pt x="94" y="50"/>
                    <a:pt x="93"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72" name="Полилиния 34"/>
            <p:cNvSpPr>
              <a:spLocks/>
            </p:cNvSpPr>
            <p:nvPr/>
          </p:nvSpPr>
          <p:spPr bwMode="auto">
            <a:xfrm>
              <a:off x="11401423" y="4988370"/>
              <a:ext cx="96838" cy="88900"/>
            </a:xfrm>
            <a:custGeom>
              <a:avLst/>
              <a:gdLst>
                <a:gd name="T0" fmla="*/ 7 w 30"/>
                <a:gd name="T1" fmla="*/ 5 h 28"/>
                <a:gd name="T2" fmla="*/ 5 w 30"/>
                <a:gd name="T3" fmla="*/ 23 h 28"/>
                <a:gd name="T4" fmla="*/ 23 w 30"/>
                <a:gd name="T5" fmla="*/ 23 h 28"/>
                <a:gd name="T6" fmla="*/ 26 w 30"/>
                <a:gd name="T7" fmla="*/ 5 h 28"/>
                <a:gd name="T8" fmla="*/ 7 w 30"/>
                <a:gd name="T9" fmla="*/ 5 h 28"/>
              </a:gdLst>
              <a:ahLst/>
              <a:cxnLst>
                <a:cxn ang="0">
                  <a:pos x="T0" y="T1"/>
                </a:cxn>
                <a:cxn ang="0">
                  <a:pos x="T2" y="T3"/>
                </a:cxn>
                <a:cxn ang="0">
                  <a:pos x="T4" y="T5"/>
                </a:cxn>
                <a:cxn ang="0">
                  <a:pos x="T6" y="T7"/>
                </a:cxn>
                <a:cxn ang="0">
                  <a:pos x="T8" y="T9"/>
                </a:cxn>
              </a:cxnLst>
              <a:rect l="0" t="0" r="r" b="b"/>
              <a:pathLst>
                <a:path w="30" h="28">
                  <a:moveTo>
                    <a:pt x="7" y="5"/>
                  </a:moveTo>
                  <a:cubicBezTo>
                    <a:pt x="1" y="10"/>
                    <a:pt x="0" y="18"/>
                    <a:pt x="5" y="23"/>
                  </a:cubicBezTo>
                  <a:cubicBezTo>
                    <a:pt x="9" y="28"/>
                    <a:pt x="17" y="28"/>
                    <a:pt x="23" y="23"/>
                  </a:cubicBezTo>
                  <a:cubicBezTo>
                    <a:pt x="29" y="18"/>
                    <a:pt x="30" y="10"/>
                    <a:pt x="26" y="5"/>
                  </a:cubicBezTo>
                  <a:cubicBezTo>
                    <a:pt x="21" y="0"/>
                    <a:pt x="13" y="0"/>
                    <a:pt x="7" y="5"/>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73" name="Полилиния 73"/>
            <p:cNvSpPr>
              <a:spLocks/>
            </p:cNvSpPr>
            <p:nvPr/>
          </p:nvSpPr>
          <p:spPr bwMode="auto">
            <a:xfrm>
              <a:off x="8069261" y="5064570"/>
              <a:ext cx="161925" cy="160338"/>
            </a:xfrm>
            <a:custGeom>
              <a:avLst/>
              <a:gdLst>
                <a:gd name="T0" fmla="*/ 50 w 51"/>
                <a:gd name="T1" fmla="*/ 21 h 50"/>
                <a:gd name="T2" fmla="*/ 46 w 51"/>
                <a:gd name="T3" fmla="*/ 18 h 50"/>
                <a:gd name="T4" fmla="*/ 48 w 51"/>
                <a:gd name="T5" fmla="*/ 13 h 50"/>
                <a:gd name="T6" fmla="*/ 39 w 51"/>
                <a:gd name="T7" fmla="*/ 12 h 50"/>
                <a:gd name="T8" fmla="*/ 40 w 51"/>
                <a:gd name="T9" fmla="*/ 4 h 50"/>
                <a:gd name="T10" fmla="*/ 32 w 51"/>
                <a:gd name="T11" fmla="*/ 7 h 50"/>
                <a:gd name="T12" fmla="*/ 29 w 51"/>
                <a:gd name="T13" fmla="*/ 0 h 50"/>
                <a:gd name="T14" fmla="*/ 24 w 51"/>
                <a:gd name="T15" fmla="*/ 4 h 50"/>
                <a:gd name="T16" fmla="*/ 19 w 51"/>
                <a:gd name="T17" fmla="*/ 0 h 50"/>
                <a:gd name="T18" fmla="*/ 17 w 51"/>
                <a:gd name="T19" fmla="*/ 7 h 50"/>
                <a:gd name="T20" fmla="*/ 9 w 51"/>
                <a:gd name="T21" fmla="*/ 5 h 50"/>
                <a:gd name="T22" fmla="*/ 10 w 51"/>
                <a:gd name="T23" fmla="*/ 12 h 50"/>
                <a:gd name="T24" fmla="*/ 3 w 51"/>
                <a:gd name="T25" fmla="*/ 14 h 50"/>
                <a:gd name="T26" fmla="*/ 9 w 51"/>
                <a:gd name="T27" fmla="*/ 22 h 50"/>
                <a:gd name="T28" fmla="*/ 1 w 51"/>
                <a:gd name="T29" fmla="*/ 28 h 50"/>
                <a:gd name="T30" fmla="*/ 5 w 51"/>
                <a:gd name="T31" fmla="*/ 31 h 50"/>
                <a:gd name="T32" fmla="*/ 3 w 51"/>
                <a:gd name="T33" fmla="*/ 36 h 50"/>
                <a:gd name="T34" fmla="*/ 12 w 51"/>
                <a:gd name="T35" fmla="*/ 37 h 50"/>
                <a:gd name="T36" fmla="*/ 11 w 51"/>
                <a:gd name="T37" fmla="*/ 45 h 50"/>
                <a:gd name="T38" fmla="*/ 19 w 51"/>
                <a:gd name="T39" fmla="*/ 42 h 50"/>
                <a:gd name="T40" fmla="*/ 22 w 51"/>
                <a:gd name="T41" fmla="*/ 49 h 50"/>
                <a:gd name="T42" fmla="*/ 27 w 51"/>
                <a:gd name="T43" fmla="*/ 45 h 50"/>
                <a:gd name="T44" fmla="*/ 32 w 51"/>
                <a:gd name="T45" fmla="*/ 49 h 50"/>
                <a:gd name="T46" fmla="*/ 35 w 51"/>
                <a:gd name="T47" fmla="*/ 42 h 50"/>
                <a:gd name="T48" fmla="*/ 42 w 51"/>
                <a:gd name="T49" fmla="*/ 44 h 50"/>
                <a:gd name="T50" fmla="*/ 41 w 51"/>
                <a:gd name="T51" fmla="*/ 37 h 50"/>
                <a:gd name="T52" fmla="*/ 48 w 51"/>
                <a:gd name="T53" fmla="*/ 36 h 50"/>
                <a:gd name="T54" fmla="*/ 42 w 51"/>
                <a:gd name="T55" fmla="*/ 27 h 50"/>
                <a:gd name="T56" fmla="*/ 50 w 51"/>
                <a:gd name="T57" fmla="*/ 2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0">
                  <a:moveTo>
                    <a:pt x="50" y="21"/>
                  </a:moveTo>
                  <a:cubicBezTo>
                    <a:pt x="50" y="20"/>
                    <a:pt x="49" y="19"/>
                    <a:pt x="46" y="18"/>
                  </a:cubicBezTo>
                  <a:cubicBezTo>
                    <a:pt x="48" y="16"/>
                    <a:pt x="48" y="14"/>
                    <a:pt x="48" y="13"/>
                  </a:cubicBezTo>
                  <a:cubicBezTo>
                    <a:pt x="47" y="12"/>
                    <a:pt x="44" y="11"/>
                    <a:pt x="39" y="12"/>
                  </a:cubicBezTo>
                  <a:cubicBezTo>
                    <a:pt x="41" y="8"/>
                    <a:pt x="41" y="5"/>
                    <a:pt x="40" y="4"/>
                  </a:cubicBezTo>
                  <a:cubicBezTo>
                    <a:pt x="38" y="3"/>
                    <a:pt x="36" y="4"/>
                    <a:pt x="32" y="7"/>
                  </a:cubicBezTo>
                  <a:cubicBezTo>
                    <a:pt x="32" y="3"/>
                    <a:pt x="31" y="0"/>
                    <a:pt x="29" y="0"/>
                  </a:cubicBezTo>
                  <a:cubicBezTo>
                    <a:pt x="27" y="0"/>
                    <a:pt x="26" y="1"/>
                    <a:pt x="24" y="4"/>
                  </a:cubicBezTo>
                  <a:cubicBezTo>
                    <a:pt x="22" y="2"/>
                    <a:pt x="20" y="0"/>
                    <a:pt x="19" y="0"/>
                  </a:cubicBezTo>
                  <a:cubicBezTo>
                    <a:pt x="18" y="1"/>
                    <a:pt x="17" y="3"/>
                    <a:pt x="17" y="7"/>
                  </a:cubicBezTo>
                  <a:cubicBezTo>
                    <a:pt x="13" y="5"/>
                    <a:pt x="11" y="4"/>
                    <a:pt x="9" y="5"/>
                  </a:cubicBezTo>
                  <a:cubicBezTo>
                    <a:pt x="8" y="6"/>
                    <a:pt x="9" y="9"/>
                    <a:pt x="10" y="12"/>
                  </a:cubicBezTo>
                  <a:cubicBezTo>
                    <a:pt x="6" y="12"/>
                    <a:pt x="4" y="12"/>
                    <a:pt x="3" y="14"/>
                  </a:cubicBezTo>
                  <a:cubicBezTo>
                    <a:pt x="2" y="15"/>
                    <a:pt x="4" y="18"/>
                    <a:pt x="9" y="22"/>
                  </a:cubicBezTo>
                  <a:cubicBezTo>
                    <a:pt x="4" y="24"/>
                    <a:pt x="0" y="26"/>
                    <a:pt x="1" y="28"/>
                  </a:cubicBezTo>
                  <a:cubicBezTo>
                    <a:pt x="1" y="29"/>
                    <a:pt x="3" y="30"/>
                    <a:pt x="5" y="31"/>
                  </a:cubicBezTo>
                  <a:cubicBezTo>
                    <a:pt x="3" y="33"/>
                    <a:pt x="3" y="35"/>
                    <a:pt x="3" y="36"/>
                  </a:cubicBezTo>
                  <a:cubicBezTo>
                    <a:pt x="4" y="38"/>
                    <a:pt x="7" y="38"/>
                    <a:pt x="12" y="37"/>
                  </a:cubicBezTo>
                  <a:cubicBezTo>
                    <a:pt x="10" y="41"/>
                    <a:pt x="10" y="44"/>
                    <a:pt x="11" y="45"/>
                  </a:cubicBezTo>
                  <a:cubicBezTo>
                    <a:pt x="13" y="46"/>
                    <a:pt x="16" y="45"/>
                    <a:pt x="19" y="42"/>
                  </a:cubicBezTo>
                  <a:cubicBezTo>
                    <a:pt x="19" y="47"/>
                    <a:pt x="21" y="49"/>
                    <a:pt x="22" y="49"/>
                  </a:cubicBezTo>
                  <a:cubicBezTo>
                    <a:pt x="24" y="50"/>
                    <a:pt x="25" y="48"/>
                    <a:pt x="27" y="45"/>
                  </a:cubicBezTo>
                  <a:cubicBezTo>
                    <a:pt x="29" y="48"/>
                    <a:pt x="31" y="49"/>
                    <a:pt x="32" y="49"/>
                  </a:cubicBezTo>
                  <a:cubicBezTo>
                    <a:pt x="34" y="48"/>
                    <a:pt x="34" y="46"/>
                    <a:pt x="35" y="42"/>
                  </a:cubicBezTo>
                  <a:cubicBezTo>
                    <a:pt x="38" y="44"/>
                    <a:pt x="40" y="45"/>
                    <a:pt x="42" y="44"/>
                  </a:cubicBezTo>
                  <a:cubicBezTo>
                    <a:pt x="43" y="43"/>
                    <a:pt x="43" y="40"/>
                    <a:pt x="41" y="37"/>
                  </a:cubicBezTo>
                  <a:cubicBezTo>
                    <a:pt x="45" y="37"/>
                    <a:pt x="47" y="37"/>
                    <a:pt x="48" y="36"/>
                  </a:cubicBezTo>
                  <a:cubicBezTo>
                    <a:pt x="49" y="34"/>
                    <a:pt x="47" y="31"/>
                    <a:pt x="42" y="27"/>
                  </a:cubicBezTo>
                  <a:cubicBezTo>
                    <a:pt x="48" y="25"/>
                    <a:pt x="51" y="23"/>
                    <a:pt x="50" y="21"/>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74" name="Полилиния 74"/>
            <p:cNvSpPr>
              <a:spLocks/>
            </p:cNvSpPr>
            <p:nvPr/>
          </p:nvSpPr>
          <p:spPr bwMode="auto">
            <a:xfrm>
              <a:off x="8290121" y="6129448"/>
              <a:ext cx="282179" cy="283379"/>
            </a:xfrm>
            <a:custGeom>
              <a:avLst/>
              <a:gdLst>
                <a:gd name="T0" fmla="*/ 117 w 117"/>
                <a:gd name="T1" fmla="*/ 67 h 117"/>
                <a:gd name="T2" fmla="*/ 103 w 117"/>
                <a:gd name="T3" fmla="*/ 54 h 117"/>
                <a:gd name="T4" fmla="*/ 114 w 117"/>
                <a:gd name="T5" fmla="*/ 40 h 117"/>
                <a:gd name="T6" fmla="*/ 100 w 117"/>
                <a:gd name="T7" fmla="*/ 35 h 117"/>
                <a:gd name="T8" fmla="*/ 103 w 117"/>
                <a:gd name="T9" fmla="*/ 20 h 117"/>
                <a:gd name="T10" fmla="*/ 86 w 117"/>
                <a:gd name="T11" fmla="*/ 22 h 117"/>
                <a:gd name="T12" fmla="*/ 83 w 117"/>
                <a:gd name="T13" fmla="*/ 5 h 117"/>
                <a:gd name="T14" fmla="*/ 68 w 117"/>
                <a:gd name="T15" fmla="*/ 13 h 117"/>
                <a:gd name="T16" fmla="*/ 59 w 117"/>
                <a:gd name="T17" fmla="*/ 0 h 117"/>
                <a:gd name="T18" fmla="*/ 47 w 117"/>
                <a:gd name="T19" fmla="*/ 20 h 117"/>
                <a:gd name="T20" fmla="*/ 26 w 117"/>
                <a:gd name="T21" fmla="*/ 9 h 117"/>
                <a:gd name="T22" fmla="*/ 25 w 117"/>
                <a:gd name="T23" fmla="*/ 22 h 117"/>
                <a:gd name="T24" fmla="*/ 12 w 117"/>
                <a:gd name="T25" fmla="*/ 23 h 117"/>
                <a:gd name="T26" fmla="*/ 19 w 117"/>
                <a:gd name="T27" fmla="*/ 42 h 117"/>
                <a:gd name="T28" fmla="*/ 1 w 117"/>
                <a:gd name="T29" fmla="*/ 50 h 117"/>
                <a:gd name="T30" fmla="*/ 15 w 117"/>
                <a:gd name="T31" fmla="*/ 62 h 117"/>
                <a:gd name="T32" fmla="*/ 3 w 117"/>
                <a:gd name="T33" fmla="*/ 77 h 117"/>
                <a:gd name="T34" fmla="*/ 18 w 117"/>
                <a:gd name="T35" fmla="*/ 81 h 117"/>
                <a:gd name="T36" fmla="*/ 14 w 117"/>
                <a:gd name="T37" fmla="*/ 97 h 117"/>
                <a:gd name="T38" fmla="*/ 32 w 117"/>
                <a:gd name="T39" fmla="*/ 95 h 117"/>
                <a:gd name="T40" fmla="*/ 35 w 117"/>
                <a:gd name="T41" fmla="*/ 112 h 117"/>
                <a:gd name="T42" fmla="*/ 49 w 117"/>
                <a:gd name="T43" fmla="*/ 103 h 117"/>
                <a:gd name="T44" fmla="*/ 59 w 117"/>
                <a:gd name="T45" fmla="*/ 117 h 117"/>
                <a:gd name="T46" fmla="*/ 70 w 117"/>
                <a:gd name="T47" fmla="*/ 96 h 117"/>
                <a:gd name="T48" fmla="*/ 91 w 117"/>
                <a:gd name="T49" fmla="*/ 107 h 117"/>
                <a:gd name="T50" fmla="*/ 93 w 117"/>
                <a:gd name="T51" fmla="*/ 94 h 117"/>
                <a:gd name="T52" fmla="*/ 105 w 117"/>
                <a:gd name="T53" fmla="*/ 93 h 117"/>
                <a:gd name="T54" fmla="*/ 98 w 117"/>
                <a:gd name="T55" fmla="*/ 75 h 117"/>
                <a:gd name="T56" fmla="*/ 117 w 117"/>
                <a:gd name="T57" fmla="*/ 6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7" h="117">
                  <a:moveTo>
                    <a:pt x="117" y="67"/>
                  </a:moveTo>
                  <a:cubicBezTo>
                    <a:pt x="117" y="63"/>
                    <a:pt x="112" y="58"/>
                    <a:pt x="103" y="54"/>
                  </a:cubicBezTo>
                  <a:cubicBezTo>
                    <a:pt x="111" y="49"/>
                    <a:pt x="116" y="43"/>
                    <a:pt x="114" y="40"/>
                  </a:cubicBezTo>
                  <a:cubicBezTo>
                    <a:pt x="113" y="36"/>
                    <a:pt x="108" y="35"/>
                    <a:pt x="100" y="35"/>
                  </a:cubicBezTo>
                  <a:cubicBezTo>
                    <a:pt x="104" y="28"/>
                    <a:pt x="105" y="22"/>
                    <a:pt x="103" y="20"/>
                  </a:cubicBezTo>
                  <a:cubicBezTo>
                    <a:pt x="100" y="17"/>
                    <a:pt x="94" y="18"/>
                    <a:pt x="86" y="22"/>
                  </a:cubicBezTo>
                  <a:cubicBezTo>
                    <a:pt x="87" y="12"/>
                    <a:pt x="86" y="6"/>
                    <a:pt x="83" y="5"/>
                  </a:cubicBezTo>
                  <a:cubicBezTo>
                    <a:pt x="79" y="3"/>
                    <a:pt x="74" y="6"/>
                    <a:pt x="68" y="13"/>
                  </a:cubicBezTo>
                  <a:cubicBezTo>
                    <a:pt x="66" y="5"/>
                    <a:pt x="62" y="0"/>
                    <a:pt x="59" y="0"/>
                  </a:cubicBezTo>
                  <a:cubicBezTo>
                    <a:pt x="54" y="0"/>
                    <a:pt x="50" y="8"/>
                    <a:pt x="47" y="20"/>
                  </a:cubicBezTo>
                  <a:cubicBezTo>
                    <a:pt x="38" y="11"/>
                    <a:pt x="30" y="7"/>
                    <a:pt x="26" y="9"/>
                  </a:cubicBezTo>
                  <a:cubicBezTo>
                    <a:pt x="24" y="11"/>
                    <a:pt x="23" y="16"/>
                    <a:pt x="25" y="22"/>
                  </a:cubicBezTo>
                  <a:cubicBezTo>
                    <a:pt x="18" y="20"/>
                    <a:pt x="14" y="20"/>
                    <a:pt x="12" y="23"/>
                  </a:cubicBezTo>
                  <a:cubicBezTo>
                    <a:pt x="9" y="26"/>
                    <a:pt x="12" y="33"/>
                    <a:pt x="19" y="42"/>
                  </a:cubicBezTo>
                  <a:cubicBezTo>
                    <a:pt x="8" y="43"/>
                    <a:pt x="1" y="45"/>
                    <a:pt x="1" y="50"/>
                  </a:cubicBezTo>
                  <a:cubicBezTo>
                    <a:pt x="0" y="54"/>
                    <a:pt x="6" y="58"/>
                    <a:pt x="15" y="62"/>
                  </a:cubicBezTo>
                  <a:cubicBezTo>
                    <a:pt x="6" y="68"/>
                    <a:pt x="2" y="73"/>
                    <a:pt x="3" y="77"/>
                  </a:cubicBezTo>
                  <a:cubicBezTo>
                    <a:pt x="4" y="80"/>
                    <a:pt x="10" y="82"/>
                    <a:pt x="18" y="81"/>
                  </a:cubicBezTo>
                  <a:cubicBezTo>
                    <a:pt x="14" y="88"/>
                    <a:pt x="12" y="94"/>
                    <a:pt x="14" y="97"/>
                  </a:cubicBezTo>
                  <a:cubicBezTo>
                    <a:pt x="17" y="99"/>
                    <a:pt x="23" y="98"/>
                    <a:pt x="32" y="95"/>
                  </a:cubicBezTo>
                  <a:cubicBezTo>
                    <a:pt x="30" y="104"/>
                    <a:pt x="31" y="110"/>
                    <a:pt x="35" y="112"/>
                  </a:cubicBezTo>
                  <a:cubicBezTo>
                    <a:pt x="38" y="113"/>
                    <a:pt x="43" y="110"/>
                    <a:pt x="49" y="103"/>
                  </a:cubicBezTo>
                  <a:cubicBezTo>
                    <a:pt x="52" y="112"/>
                    <a:pt x="55" y="117"/>
                    <a:pt x="59" y="117"/>
                  </a:cubicBezTo>
                  <a:cubicBezTo>
                    <a:pt x="63" y="117"/>
                    <a:pt x="67" y="109"/>
                    <a:pt x="70" y="96"/>
                  </a:cubicBezTo>
                  <a:cubicBezTo>
                    <a:pt x="79" y="105"/>
                    <a:pt x="87" y="109"/>
                    <a:pt x="91" y="107"/>
                  </a:cubicBezTo>
                  <a:cubicBezTo>
                    <a:pt x="94" y="105"/>
                    <a:pt x="94" y="101"/>
                    <a:pt x="93" y="94"/>
                  </a:cubicBezTo>
                  <a:cubicBezTo>
                    <a:pt x="99" y="96"/>
                    <a:pt x="104" y="96"/>
                    <a:pt x="105" y="93"/>
                  </a:cubicBezTo>
                  <a:cubicBezTo>
                    <a:pt x="108" y="90"/>
                    <a:pt x="105" y="83"/>
                    <a:pt x="98" y="75"/>
                  </a:cubicBezTo>
                  <a:cubicBezTo>
                    <a:pt x="109" y="74"/>
                    <a:pt x="116" y="71"/>
                    <a:pt x="117" y="67"/>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75" name="Полилиния 75"/>
            <p:cNvSpPr>
              <a:spLocks/>
            </p:cNvSpPr>
            <p:nvPr/>
          </p:nvSpPr>
          <p:spPr bwMode="auto">
            <a:xfrm>
              <a:off x="8012111" y="6440932"/>
              <a:ext cx="12700" cy="0"/>
            </a:xfrm>
            <a:custGeom>
              <a:avLst/>
              <a:gdLst>
                <a:gd name="T0" fmla="*/ 8 w 8"/>
                <a:gd name="T1" fmla="*/ 0 w 8"/>
                <a:gd name="T2" fmla="*/ 8 w 8"/>
              </a:gdLst>
              <a:ahLst/>
              <a:cxnLst>
                <a:cxn ang="0">
                  <a:pos x="T0" y="0"/>
                </a:cxn>
                <a:cxn ang="0">
                  <a:pos x="T1" y="0"/>
                </a:cxn>
                <a:cxn ang="0">
                  <a:pos x="T2" y="0"/>
                </a:cxn>
              </a:cxnLst>
              <a:rect l="0" t="0" r="r" b="b"/>
              <a:pathLst>
                <a:path w="8">
                  <a:moveTo>
                    <a:pt x="8" y="0"/>
                  </a:moveTo>
                  <a:lnTo>
                    <a:pt x="0" y="0"/>
                  </a:lnTo>
                  <a:lnTo>
                    <a:pt x="8" y="0"/>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76" name="Строка 76"/>
            <p:cNvSpPr>
              <a:spLocks noChangeShapeType="1"/>
            </p:cNvSpPr>
            <p:nvPr/>
          </p:nvSpPr>
          <p:spPr bwMode="auto">
            <a:xfrm flipH="1">
              <a:off x="8012111" y="6440932"/>
              <a:ext cx="127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77" name="Полилиния 78"/>
            <p:cNvSpPr>
              <a:spLocks/>
            </p:cNvSpPr>
            <p:nvPr/>
          </p:nvSpPr>
          <p:spPr bwMode="auto">
            <a:xfrm>
              <a:off x="7799385" y="5452753"/>
              <a:ext cx="719138" cy="723900"/>
            </a:xfrm>
            <a:custGeom>
              <a:avLst/>
              <a:gdLst>
                <a:gd name="T0" fmla="*/ 216 w 226"/>
                <a:gd name="T1" fmla="*/ 84 h 226"/>
                <a:gd name="T2" fmla="*/ 195 w 226"/>
                <a:gd name="T3" fmla="*/ 65 h 226"/>
                <a:gd name="T4" fmla="*/ 194 w 226"/>
                <a:gd name="T5" fmla="*/ 64 h 226"/>
                <a:gd name="T6" fmla="*/ 194 w 226"/>
                <a:gd name="T7" fmla="*/ 63 h 226"/>
                <a:gd name="T8" fmla="*/ 188 w 226"/>
                <a:gd name="T9" fmla="*/ 35 h 226"/>
                <a:gd name="T10" fmla="*/ 139 w 226"/>
                <a:gd name="T11" fmla="*/ 10 h 226"/>
                <a:gd name="T12" fmla="*/ 83 w 226"/>
                <a:gd name="T13" fmla="*/ 9 h 226"/>
                <a:gd name="T14" fmla="*/ 65 w 226"/>
                <a:gd name="T15" fmla="*/ 30 h 226"/>
                <a:gd name="T16" fmla="*/ 64 w 226"/>
                <a:gd name="T17" fmla="*/ 31 h 226"/>
                <a:gd name="T18" fmla="*/ 63 w 226"/>
                <a:gd name="T19" fmla="*/ 31 h 226"/>
                <a:gd name="T20" fmla="*/ 35 w 226"/>
                <a:gd name="T21" fmla="*/ 38 h 226"/>
                <a:gd name="T22" fmla="*/ 10 w 226"/>
                <a:gd name="T23" fmla="*/ 87 h 226"/>
                <a:gd name="T24" fmla="*/ 9 w 226"/>
                <a:gd name="T25" fmla="*/ 142 h 226"/>
                <a:gd name="T26" fmla="*/ 30 w 226"/>
                <a:gd name="T27" fmla="*/ 161 h 226"/>
                <a:gd name="T28" fmla="*/ 31 w 226"/>
                <a:gd name="T29" fmla="*/ 161 h 226"/>
                <a:gd name="T30" fmla="*/ 31 w 226"/>
                <a:gd name="T31" fmla="*/ 162 h 226"/>
                <a:gd name="T32" fmla="*/ 37 w 226"/>
                <a:gd name="T33" fmla="*/ 190 h 226"/>
                <a:gd name="T34" fmla="*/ 87 w 226"/>
                <a:gd name="T35" fmla="*/ 215 h 226"/>
                <a:gd name="T36" fmla="*/ 142 w 226"/>
                <a:gd name="T37" fmla="*/ 216 h 226"/>
                <a:gd name="T38" fmla="*/ 161 w 226"/>
                <a:gd name="T39" fmla="*/ 195 h 226"/>
                <a:gd name="T40" fmla="*/ 161 w 226"/>
                <a:gd name="T41" fmla="*/ 195 h 226"/>
                <a:gd name="T42" fmla="*/ 162 w 226"/>
                <a:gd name="T43" fmla="*/ 194 h 226"/>
                <a:gd name="T44" fmla="*/ 190 w 226"/>
                <a:gd name="T45" fmla="*/ 188 h 226"/>
                <a:gd name="T46" fmla="*/ 215 w 226"/>
                <a:gd name="T47" fmla="*/ 139 h 226"/>
                <a:gd name="T48" fmla="*/ 216 w 226"/>
                <a:gd name="T49" fmla="*/ 8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6" h="226">
                  <a:moveTo>
                    <a:pt x="216" y="84"/>
                  </a:moveTo>
                  <a:cubicBezTo>
                    <a:pt x="211" y="75"/>
                    <a:pt x="204" y="69"/>
                    <a:pt x="195" y="65"/>
                  </a:cubicBezTo>
                  <a:cubicBezTo>
                    <a:pt x="194" y="64"/>
                    <a:pt x="194" y="64"/>
                    <a:pt x="194" y="64"/>
                  </a:cubicBezTo>
                  <a:cubicBezTo>
                    <a:pt x="194" y="63"/>
                    <a:pt x="194" y="63"/>
                    <a:pt x="194" y="63"/>
                  </a:cubicBezTo>
                  <a:cubicBezTo>
                    <a:pt x="195" y="53"/>
                    <a:pt x="193" y="44"/>
                    <a:pt x="188" y="35"/>
                  </a:cubicBezTo>
                  <a:cubicBezTo>
                    <a:pt x="178" y="20"/>
                    <a:pt x="160" y="11"/>
                    <a:pt x="139" y="10"/>
                  </a:cubicBezTo>
                  <a:cubicBezTo>
                    <a:pt x="119" y="1"/>
                    <a:pt x="99" y="0"/>
                    <a:pt x="83" y="9"/>
                  </a:cubicBezTo>
                  <a:cubicBezTo>
                    <a:pt x="75" y="14"/>
                    <a:pt x="69" y="21"/>
                    <a:pt x="65" y="30"/>
                  </a:cubicBezTo>
                  <a:cubicBezTo>
                    <a:pt x="64" y="31"/>
                    <a:pt x="64" y="31"/>
                    <a:pt x="64" y="31"/>
                  </a:cubicBezTo>
                  <a:cubicBezTo>
                    <a:pt x="63" y="31"/>
                    <a:pt x="63" y="31"/>
                    <a:pt x="63" y="31"/>
                  </a:cubicBezTo>
                  <a:cubicBezTo>
                    <a:pt x="53" y="31"/>
                    <a:pt x="44" y="33"/>
                    <a:pt x="35" y="38"/>
                  </a:cubicBezTo>
                  <a:cubicBezTo>
                    <a:pt x="20" y="47"/>
                    <a:pt x="11" y="65"/>
                    <a:pt x="10" y="87"/>
                  </a:cubicBezTo>
                  <a:cubicBezTo>
                    <a:pt x="1" y="106"/>
                    <a:pt x="0" y="126"/>
                    <a:pt x="9" y="142"/>
                  </a:cubicBezTo>
                  <a:cubicBezTo>
                    <a:pt x="14" y="150"/>
                    <a:pt x="21" y="156"/>
                    <a:pt x="30" y="161"/>
                  </a:cubicBezTo>
                  <a:cubicBezTo>
                    <a:pt x="31" y="161"/>
                    <a:pt x="31" y="161"/>
                    <a:pt x="31" y="161"/>
                  </a:cubicBezTo>
                  <a:cubicBezTo>
                    <a:pt x="31" y="162"/>
                    <a:pt x="31" y="162"/>
                    <a:pt x="31" y="162"/>
                  </a:cubicBezTo>
                  <a:cubicBezTo>
                    <a:pt x="31" y="172"/>
                    <a:pt x="33" y="182"/>
                    <a:pt x="37" y="190"/>
                  </a:cubicBezTo>
                  <a:cubicBezTo>
                    <a:pt x="47" y="206"/>
                    <a:pt x="65" y="214"/>
                    <a:pt x="87" y="215"/>
                  </a:cubicBezTo>
                  <a:cubicBezTo>
                    <a:pt x="106" y="225"/>
                    <a:pt x="126" y="226"/>
                    <a:pt x="142" y="216"/>
                  </a:cubicBezTo>
                  <a:cubicBezTo>
                    <a:pt x="150" y="212"/>
                    <a:pt x="156" y="204"/>
                    <a:pt x="161" y="195"/>
                  </a:cubicBezTo>
                  <a:cubicBezTo>
                    <a:pt x="161" y="195"/>
                    <a:pt x="161" y="195"/>
                    <a:pt x="161" y="195"/>
                  </a:cubicBezTo>
                  <a:cubicBezTo>
                    <a:pt x="162" y="194"/>
                    <a:pt x="162" y="194"/>
                    <a:pt x="162" y="194"/>
                  </a:cubicBezTo>
                  <a:cubicBezTo>
                    <a:pt x="172" y="195"/>
                    <a:pt x="182" y="193"/>
                    <a:pt x="190" y="188"/>
                  </a:cubicBezTo>
                  <a:cubicBezTo>
                    <a:pt x="205" y="179"/>
                    <a:pt x="214" y="161"/>
                    <a:pt x="215" y="139"/>
                  </a:cubicBezTo>
                  <a:cubicBezTo>
                    <a:pt x="224" y="119"/>
                    <a:pt x="226" y="99"/>
                    <a:pt x="216" y="84"/>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78" name="Полилиния 79"/>
            <p:cNvSpPr>
              <a:spLocks/>
            </p:cNvSpPr>
            <p:nvPr/>
          </p:nvSpPr>
          <p:spPr bwMode="auto">
            <a:xfrm>
              <a:off x="7970835" y="5624203"/>
              <a:ext cx="376238" cy="381000"/>
            </a:xfrm>
            <a:custGeom>
              <a:avLst/>
              <a:gdLst>
                <a:gd name="T0" fmla="*/ 102 w 118"/>
                <a:gd name="T1" fmla="*/ 62 h 119"/>
                <a:gd name="T2" fmla="*/ 117 w 118"/>
                <a:gd name="T3" fmla="*/ 48 h 119"/>
                <a:gd name="T4" fmla="*/ 105 w 118"/>
                <a:gd name="T5" fmla="*/ 42 h 119"/>
                <a:gd name="T6" fmla="*/ 110 w 118"/>
                <a:gd name="T7" fmla="*/ 29 h 119"/>
                <a:gd name="T8" fmla="*/ 86 w 118"/>
                <a:gd name="T9" fmla="*/ 30 h 119"/>
                <a:gd name="T10" fmla="*/ 84 w 118"/>
                <a:gd name="T11" fmla="*/ 6 h 119"/>
                <a:gd name="T12" fmla="*/ 70 w 118"/>
                <a:gd name="T13" fmla="*/ 14 h 119"/>
                <a:gd name="T14" fmla="*/ 60 w 118"/>
                <a:gd name="T15" fmla="*/ 1 h 119"/>
                <a:gd name="T16" fmla="*/ 50 w 118"/>
                <a:gd name="T17" fmla="*/ 15 h 119"/>
                <a:gd name="T18" fmla="*/ 35 w 118"/>
                <a:gd name="T19" fmla="*/ 5 h 119"/>
                <a:gd name="T20" fmla="*/ 31 w 118"/>
                <a:gd name="T21" fmla="*/ 20 h 119"/>
                <a:gd name="T22" fmla="*/ 16 w 118"/>
                <a:gd name="T23" fmla="*/ 19 h 119"/>
                <a:gd name="T24" fmla="*/ 20 w 118"/>
                <a:gd name="T25" fmla="*/ 37 h 119"/>
                <a:gd name="T26" fmla="*/ 2 w 118"/>
                <a:gd name="T27" fmla="*/ 42 h 119"/>
                <a:gd name="T28" fmla="*/ 15 w 118"/>
                <a:gd name="T29" fmla="*/ 58 h 119"/>
                <a:gd name="T30" fmla="*/ 1 w 118"/>
                <a:gd name="T31" fmla="*/ 71 h 119"/>
                <a:gd name="T32" fmla="*/ 12 w 118"/>
                <a:gd name="T33" fmla="*/ 78 h 119"/>
                <a:gd name="T34" fmla="*/ 8 w 118"/>
                <a:gd name="T35" fmla="*/ 90 h 119"/>
                <a:gd name="T36" fmla="*/ 31 w 118"/>
                <a:gd name="T37" fmla="*/ 89 h 119"/>
                <a:gd name="T38" fmla="*/ 33 w 118"/>
                <a:gd name="T39" fmla="*/ 113 h 119"/>
                <a:gd name="T40" fmla="*/ 48 w 118"/>
                <a:gd name="T41" fmla="*/ 105 h 119"/>
                <a:gd name="T42" fmla="*/ 57 w 118"/>
                <a:gd name="T43" fmla="*/ 119 h 119"/>
                <a:gd name="T44" fmla="*/ 67 w 118"/>
                <a:gd name="T45" fmla="*/ 105 h 119"/>
                <a:gd name="T46" fmla="*/ 82 w 118"/>
                <a:gd name="T47" fmla="*/ 114 h 119"/>
                <a:gd name="T48" fmla="*/ 86 w 118"/>
                <a:gd name="T49" fmla="*/ 99 h 119"/>
                <a:gd name="T50" fmla="*/ 101 w 118"/>
                <a:gd name="T51" fmla="*/ 101 h 119"/>
                <a:gd name="T52" fmla="*/ 97 w 118"/>
                <a:gd name="T53" fmla="*/ 83 h 119"/>
                <a:gd name="T54" fmla="*/ 115 w 118"/>
                <a:gd name="T55" fmla="*/ 77 h 119"/>
                <a:gd name="T56" fmla="*/ 102 w 118"/>
                <a:gd name="T57" fmla="*/ 6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8" h="119">
                  <a:moveTo>
                    <a:pt x="102" y="62"/>
                  </a:moveTo>
                  <a:cubicBezTo>
                    <a:pt x="112" y="57"/>
                    <a:pt x="118" y="52"/>
                    <a:pt x="117" y="48"/>
                  </a:cubicBezTo>
                  <a:cubicBezTo>
                    <a:pt x="116" y="45"/>
                    <a:pt x="112" y="43"/>
                    <a:pt x="105" y="42"/>
                  </a:cubicBezTo>
                  <a:cubicBezTo>
                    <a:pt x="109" y="36"/>
                    <a:pt x="111" y="32"/>
                    <a:pt x="110" y="29"/>
                  </a:cubicBezTo>
                  <a:cubicBezTo>
                    <a:pt x="107" y="25"/>
                    <a:pt x="98" y="26"/>
                    <a:pt x="86" y="30"/>
                  </a:cubicBezTo>
                  <a:cubicBezTo>
                    <a:pt x="89" y="17"/>
                    <a:pt x="88" y="8"/>
                    <a:pt x="84" y="6"/>
                  </a:cubicBezTo>
                  <a:cubicBezTo>
                    <a:pt x="81" y="5"/>
                    <a:pt x="76" y="8"/>
                    <a:pt x="70" y="14"/>
                  </a:cubicBezTo>
                  <a:cubicBezTo>
                    <a:pt x="67" y="6"/>
                    <a:pt x="64" y="1"/>
                    <a:pt x="60" y="1"/>
                  </a:cubicBezTo>
                  <a:cubicBezTo>
                    <a:pt x="56" y="0"/>
                    <a:pt x="53" y="6"/>
                    <a:pt x="50" y="15"/>
                  </a:cubicBezTo>
                  <a:cubicBezTo>
                    <a:pt x="44" y="7"/>
                    <a:pt x="39" y="4"/>
                    <a:pt x="35" y="5"/>
                  </a:cubicBezTo>
                  <a:cubicBezTo>
                    <a:pt x="32" y="7"/>
                    <a:pt x="31" y="12"/>
                    <a:pt x="31" y="20"/>
                  </a:cubicBezTo>
                  <a:cubicBezTo>
                    <a:pt x="24" y="17"/>
                    <a:pt x="18" y="16"/>
                    <a:pt x="16" y="19"/>
                  </a:cubicBezTo>
                  <a:cubicBezTo>
                    <a:pt x="13" y="21"/>
                    <a:pt x="15" y="28"/>
                    <a:pt x="20" y="37"/>
                  </a:cubicBezTo>
                  <a:cubicBezTo>
                    <a:pt x="10" y="37"/>
                    <a:pt x="3" y="38"/>
                    <a:pt x="2" y="42"/>
                  </a:cubicBezTo>
                  <a:cubicBezTo>
                    <a:pt x="1" y="46"/>
                    <a:pt x="6" y="52"/>
                    <a:pt x="15" y="58"/>
                  </a:cubicBezTo>
                  <a:cubicBezTo>
                    <a:pt x="5" y="62"/>
                    <a:pt x="0" y="67"/>
                    <a:pt x="1" y="71"/>
                  </a:cubicBezTo>
                  <a:cubicBezTo>
                    <a:pt x="1" y="75"/>
                    <a:pt x="5" y="77"/>
                    <a:pt x="12" y="78"/>
                  </a:cubicBezTo>
                  <a:cubicBezTo>
                    <a:pt x="8" y="83"/>
                    <a:pt x="6" y="87"/>
                    <a:pt x="8" y="90"/>
                  </a:cubicBezTo>
                  <a:cubicBezTo>
                    <a:pt x="10" y="94"/>
                    <a:pt x="19" y="93"/>
                    <a:pt x="31" y="89"/>
                  </a:cubicBezTo>
                  <a:cubicBezTo>
                    <a:pt x="29" y="102"/>
                    <a:pt x="29" y="111"/>
                    <a:pt x="33" y="113"/>
                  </a:cubicBezTo>
                  <a:cubicBezTo>
                    <a:pt x="36" y="115"/>
                    <a:pt x="42" y="112"/>
                    <a:pt x="48" y="105"/>
                  </a:cubicBezTo>
                  <a:cubicBezTo>
                    <a:pt x="50" y="114"/>
                    <a:pt x="53" y="119"/>
                    <a:pt x="57" y="119"/>
                  </a:cubicBezTo>
                  <a:cubicBezTo>
                    <a:pt x="61" y="119"/>
                    <a:pt x="64" y="114"/>
                    <a:pt x="67" y="105"/>
                  </a:cubicBezTo>
                  <a:cubicBezTo>
                    <a:pt x="73" y="112"/>
                    <a:pt x="79" y="116"/>
                    <a:pt x="82" y="114"/>
                  </a:cubicBezTo>
                  <a:cubicBezTo>
                    <a:pt x="85" y="113"/>
                    <a:pt x="86" y="107"/>
                    <a:pt x="86" y="99"/>
                  </a:cubicBezTo>
                  <a:cubicBezTo>
                    <a:pt x="93" y="103"/>
                    <a:pt x="99" y="103"/>
                    <a:pt x="101" y="101"/>
                  </a:cubicBezTo>
                  <a:cubicBezTo>
                    <a:pt x="104" y="98"/>
                    <a:pt x="102" y="91"/>
                    <a:pt x="97" y="83"/>
                  </a:cubicBezTo>
                  <a:cubicBezTo>
                    <a:pt x="107" y="83"/>
                    <a:pt x="114" y="81"/>
                    <a:pt x="115" y="77"/>
                  </a:cubicBezTo>
                  <a:cubicBezTo>
                    <a:pt x="116" y="73"/>
                    <a:pt x="111" y="68"/>
                    <a:pt x="102" y="62"/>
                  </a:cubicBezTo>
                  <a:close/>
                </a:path>
              </a:pathLst>
            </a:custGeom>
            <a:solidFill>
              <a:schemeClr val="accent1">
                <a:lumMod val="20000"/>
                <a:lumOff val="8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79" name="Полилиния 82"/>
            <p:cNvSpPr>
              <a:spLocks/>
            </p:cNvSpPr>
            <p:nvPr/>
          </p:nvSpPr>
          <p:spPr bwMode="auto">
            <a:xfrm>
              <a:off x="7713696" y="5958857"/>
              <a:ext cx="95250" cy="104775"/>
            </a:xfrm>
            <a:custGeom>
              <a:avLst/>
              <a:gdLst>
                <a:gd name="T0" fmla="*/ 25 w 30"/>
                <a:gd name="T1" fmla="*/ 23 h 33"/>
                <a:gd name="T2" fmla="*/ 7 w 30"/>
                <a:gd name="T3" fmla="*/ 30 h 33"/>
                <a:gd name="T4" fmla="*/ 4 w 30"/>
                <a:gd name="T5" fmla="*/ 11 h 33"/>
                <a:gd name="T6" fmla="*/ 22 w 30"/>
                <a:gd name="T7" fmla="*/ 4 h 33"/>
                <a:gd name="T8" fmla="*/ 25 w 30"/>
                <a:gd name="T9" fmla="*/ 23 h 33"/>
              </a:gdLst>
              <a:ahLst/>
              <a:cxnLst>
                <a:cxn ang="0">
                  <a:pos x="T0" y="T1"/>
                </a:cxn>
                <a:cxn ang="0">
                  <a:pos x="T2" y="T3"/>
                </a:cxn>
                <a:cxn ang="0">
                  <a:pos x="T4" y="T5"/>
                </a:cxn>
                <a:cxn ang="0">
                  <a:pos x="T6" y="T7"/>
                </a:cxn>
                <a:cxn ang="0">
                  <a:pos x="T8" y="T9"/>
                </a:cxn>
              </a:cxnLst>
              <a:rect l="0" t="0" r="r" b="b"/>
              <a:pathLst>
                <a:path w="30" h="33">
                  <a:moveTo>
                    <a:pt x="25" y="23"/>
                  </a:moveTo>
                  <a:cubicBezTo>
                    <a:pt x="21" y="30"/>
                    <a:pt x="13" y="33"/>
                    <a:pt x="7" y="30"/>
                  </a:cubicBezTo>
                  <a:cubicBezTo>
                    <a:pt x="1" y="27"/>
                    <a:pt x="0" y="18"/>
                    <a:pt x="4" y="11"/>
                  </a:cubicBezTo>
                  <a:cubicBezTo>
                    <a:pt x="8" y="3"/>
                    <a:pt x="16" y="0"/>
                    <a:pt x="22" y="4"/>
                  </a:cubicBezTo>
                  <a:cubicBezTo>
                    <a:pt x="28" y="7"/>
                    <a:pt x="30" y="15"/>
                    <a:pt x="25" y="23"/>
                  </a:cubicBez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80" name="Полилиния 83"/>
            <p:cNvSpPr>
              <a:spLocks/>
            </p:cNvSpPr>
            <p:nvPr/>
          </p:nvSpPr>
          <p:spPr bwMode="auto">
            <a:xfrm>
              <a:off x="7183961" y="5694756"/>
              <a:ext cx="475102" cy="473402"/>
            </a:xfrm>
            <a:custGeom>
              <a:avLst/>
              <a:gdLst>
                <a:gd name="T0" fmla="*/ 133 w 139"/>
                <a:gd name="T1" fmla="*/ 54 h 138"/>
                <a:gd name="T2" fmla="*/ 121 w 139"/>
                <a:gd name="T3" fmla="*/ 42 h 138"/>
                <a:gd name="T4" fmla="*/ 120 w 139"/>
                <a:gd name="T5" fmla="*/ 41 h 138"/>
                <a:gd name="T6" fmla="*/ 120 w 139"/>
                <a:gd name="T7" fmla="*/ 41 h 138"/>
                <a:gd name="T8" fmla="*/ 117 w 139"/>
                <a:gd name="T9" fmla="*/ 24 h 138"/>
                <a:gd name="T10" fmla="*/ 88 w 139"/>
                <a:gd name="T11" fmla="*/ 7 h 138"/>
                <a:gd name="T12" fmla="*/ 54 w 139"/>
                <a:gd name="T13" fmla="*/ 5 h 138"/>
                <a:gd name="T14" fmla="*/ 42 w 139"/>
                <a:gd name="T15" fmla="*/ 18 h 138"/>
                <a:gd name="T16" fmla="*/ 42 w 139"/>
                <a:gd name="T17" fmla="*/ 18 h 138"/>
                <a:gd name="T18" fmla="*/ 41 w 139"/>
                <a:gd name="T19" fmla="*/ 18 h 138"/>
                <a:gd name="T20" fmla="*/ 24 w 139"/>
                <a:gd name="T21" fmla="*/ 21 h 138"/>
                <a:gd name="T22" fmla="*/ 8 w 139"/>
                <a:gd name="T23" fmla="*/ 50 h 138"/>
                <a:gd name="T24" fmla="*/ 5 w 139"/>
                <a:gd name="T25" fmla="*/ 84 h 138"/>
                <a:gd name="T26" fmla="*/ 18 w 139"/>
                <a:gd name="T27" fmla="*/ 96 h 138"/>
                <a:gd name="T28" fmla="*/ 18 w 139"/>
                <a:gd name="T29" fmla="*/ 96 h 138"/>
                <a:gd name="T30" fmla="*/ 19 w 139"/>
                <a:gd name="T31" fmla="*/ 97 h 138"/>
                <a:gd name="T32" fmla="*/ 22 w 139"/>
                <a:gd name="T33" fmla="*/ 114 h 138"/>
                <a:gd name="T34" fmla="*/ 51 w 139"/>
                <a:gd name="T35" fmla="*/ 131 h 138"/>
                <a:gd name="T36" fmla="*/ 84 w 139"/>
                <a:gd name="T37" fmla="*/ 133 h 138"/>
                <a:gd name="T38" fmla="*/ 96 w 139"/>
                <a:gd name="T39" fmla="*/ 120 h 138"/>
                <a:gd name="T40" fmla="*/ 97 w 139"/>
                <a:gd name="T41" fmla="*/ 120 h 138"/>
                <a:gd name="T42" fmla="*/ 97 w 139"/>
                <a:gd name="T43" fmla="*/ 120 h 138"/>
                <a:gd name="T44" fmla="*/ 114 w 139"/>
                <a:gd name="T45" fmla="*/ 117 h 138"/>
                <a:gd name="T46" fmla="*/ 131 w 139"/>
                <a:gd name="T47" fmla="*/ 87 h 138"/>
                <a:gd name="T48" fmla="*/ 133 w 139"/>
                <a:gd name="T49" fmla="*/ 5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9" h="138">
                  <a:moveTo>
                    <a:pt x="133" y="54"/>
                  </a:moveTo>
                  <a:cubicBezTo>
                    <a:pt x="130" y="49"/>
                    <a:pt x="126" y="45"/>
                    <a:pt x="121" y="42"/>
                  </a:cubicBezTo>
                  <a:cubicBezTo>
                    <a:pt x="120" y="41"/>
                    <a:pt x="120" y="41"/>
                    <a:pt x="120" y="41"/>
                  </a:cubicBezTo>
                  <a:cubicBezTo>
                    <a:pt x="120" y="41"/>
                    <a:pt x="120" y="41"/>
                    <a:pt x="120" y="41"/>
                  </a:cubicBezTo>
                  <a:cubicBezTo>
                    <a:pt x="121" y="35"/>
                    <a:pt x="120" y="29"/>
                    <a:pt x="117" y="24"/>
                  </a:cubicBezTo>
                  <a:cubicBezTo>
                    <a:pt x="112" y="14"/>
                    <a:pt x="101" y="9"/>
                    <a:pt x="88" y="7"/>
                  </a:cubicBezTo>
                  <a:cubicBezTo>
                    <a:pt x="76" y="1"/>
                    <a:pt x="64" y="0"/>
                    <a:pt x="54" y="5"/>
                  </a:cubicBezTo>
                  <a:cubicBezTo>
                    <a:pt x="49" y="8"/>
                    <a:pt x="45" y="12"/>
                    <a:pt x="42" y="18"/>
                  </a:cubicBezTo>
                  <a:cubicBezTo>
                    <a:pt x="42" y="18"/>
                    <a:pt x="42" y="18"/>
                    <a:pt x="42" y="18"/>
                  </a:cubicBezTo>
                  <a:cubicBezTo>
                    <a:pt x="41" y="18"/>
                    <a:pt x="41" y="18"/>
                    <a:pt x="41" y="18"/>
                  </a:cubicBezTo>
                  <a:cubicBezTo>
                    <a:pt x="35" y="17"/>
                    <a:pt x="30" y="18"/>
                    <a:pt x="24" y="21"/>
                  </a:cubicBezTo>
                  <a:cubicBezTo>
                    <a:pt x="15" y="26"/>
                    <a:pt x="9" y="37"/>
                    <a:pt x="8" y="50"/>
                  </a:cubicBezTo>
                  <a:cubicBezTo>
                    <a:pt x="1" y="62"/>
                    <a:pt x="0" y="74"/>
                    <a:pt x="5" y="84"/>
                  </a:cubicBezTo>
                  <a:cubicBezTo>
                    <a:pt x="8" y="89"/>
                    <a:pt x="13" y="93"/>
                    <a:pt x="18" y="96"/>
                  </a:cubicBezTo>
                  <a:cubicBezTo>
                    <a:pt x="18" y="96"/>
                    <a:pt x="18" y="96"/>
                    <a:pt x="18" y="96"/>
                  </a:cubicBezTo>
                  <a:cubicBezTo>
                    <a:pt x="19" y="97"/>
                    <a:pt x="19" y="97"/>
                    <a:pt x="19" y="97"/>
                  </a:cubicBezTo>
                  <a:cubicBezTo>
                    <a:pt x="18" y="103"/>
                    <a:pt x="19" y="109"/>
                    <a:pt x="22" y="114"/>
                  </a:cubicBezTo>
                  <a:cubicBezTo>
                    <a:pt x="27" y="124"/>
                    <a:pt x="38" y="129"/>
                    <a:pt x="51" y="131"/>
                  </a:cubicBezTo>
                  <a:cubicBezTo>
                    <a:pt x="63" y="137"/>
                    <a:pt x="75" y="138"/>
                    <a:pt x="84" y="133"/>
                  </a:cubicBezTo>
                  <a:cubicBezTo>
                    <a:pt x="90" y="130"/>
                    <a:pt x="94" y="126"/>
                    <a:pt x="96" y="120"/>
                  </a:cubicBezTo>
                  <a:cubicBezTo>
                    <a:pt x="97" y="120"/>
                    <a:pt x="97" y="120"/>
                    <a:pt x="97" y="120"/>
                  </a:cubicBezTo>
                  <a:cubicBezTo>
                    <a:pt x="97" y="120"/>
                    <a:pt x="97" y="120"/>
                    <a:pt x="97" y="120"/>
                  </a:cubicBezTo>
                  <a:cubicBezTo>
                    <a:pt x="103" y="120"/>
                    <a:pt x="109" y="120"/>
                    <a:pt x="114" y="117"/>
                  </a:cubicBezTo>
                  <a:cubicBezTo>
                    <a:pt x="124" y="111"/>
                    <a:pt x="130" y="101"/>
                    <a:pt x="131" y="87"/>
                  </a:cubicBezTo>
                  <a:cubicBezTo>
                    <a:pt x="137" y="76"/>
                    <a:pt x="139" y="64"/>
                    <a:pt x="133" y="54"/>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81" name="Полилиния 84"/>
            <p:cNvSpPr>
              <a:spLocks/>
            </p:cNvSpPr>
            <p:nvPr/>
          </p:nvSpPr>
          <p:spPr bwMode="auto">
            <a:xfrm>
              <a:off x="9155600" y="5297224"/>
              <a:ext cx="302060" cy="296022"/>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gradFill>
              <a:gsLst>
                <a:gs pos="0">
                  <a:schemeClr val="accent2">
                    <a:lumMod val="60000"/>
                    <a:lumOff val="40000"/>
                  </a:schemeClr>
                </a:gs>
                <a:gs pos="56000">
                  <a:schemeClr val="accent2">
                    <a:lumMod val="75000"/>
                  </a:schemeClr>
                </a:gs>
              </a:gsLst>
              <a:path path="circle">
                <a:fillToRect l="50000" t="50000" r="50000" b="50000"/>
              </a:path>
            </a:gra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82" name="Полилиния 80"/>
            <p:cNvSpPr>
              <a:spLocks/>
            </p:cNvSpPr>
            <p:nvPr/>
          </p:nvSpPr>
          <p:spPr bwMode="auto">
            <a:xfrm flipV="1">
              <a:off x="11806856" y="4608615"/>
              <a:ext cx="95955" cy="95955"/>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83" name="Овал 82"/>
            <p:cNvSpPr/>
            <p:nvPr/>
          </p:nvSpPr>
          <p:spPr>
            <a:xfrm flipH="1">
              <a:off x="11653815" y="4674864"/>
              <a:ext cx="76937" cy="769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4" name="Овал 83"/>
            <p:cNvSpPr/>
            <p:nvPr/>
          </p:nvSpPr>
          <p:spPr>
            <a:xfrm flipH="1">
              <a:off x="11618560" y="4191000"/>
              <a:ext cx="36576" cy="365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5" name="Овал 84"/>
            <p:cNvSpPr/>
            <p:nvPr/>
          </p:nvSpPr>
          <p:spPr>
            <a:xfrm flipH="1">
              <a:off x="11785248" y="4849812"/>
              <a:ext cx="36576" cy="365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86" name="Группа 85"/>
            <p:cNvGrpSpPr/>
            <p:nvPr/>
          </p:nvGrpSpPr>
          <p:grpSpPr>
            <a:xfrm flipH="1">
              <a:off x="10230672" y="4858573"/>
              <a:ext cx="1154448" cy="1149586"/>
              <a:chOff x="4277517" y="3752400"/>
              <a:chExt cx="1154448" cy="1149586"/>
            </a:xfrm>
          </p:grpSpPr>
          <p:sp>
            <p:nvSpPr>
              <p:cNvPr id="87" name="Полилиния 86"/>
              <p:cNvSpPr>
                <a:spLocks/>
              </p:cNvSpPr>
              <p:nvPr/>
            </p:nvSpPr>
            <p:spPr bwMode="auto">
              <a:xfrm rot="21259688" flipH="1">
                <a:off x="4277517" y="3752400"/>
                <a:ext cx="1154448" cy="1149586"/>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88" name="Полилиния 35"/>
              <p:cNvSpPr>
                <a:spLocks/>
              </p:cNvSpPr>
              <p:nvPr/>
            </p:nvSpPr>
            <p:spPr bwMode="auto">
              <a:xfrm rot="18790958" flipH="1">
                <a:off x="4338999" y="3813623"/>
                <a:ext cx="1031484" cy="1027140"/>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gradFill flip="none" rotWithShape="1">
                <a:gsLst>
                  <a:gs pos="0">
                    <a:schemeClr val="accent1">
                      <a:lumMod val="20000"/>
                      <a:lumOff val="80000"/>
                    </a:schemeClr>
                  </a:gs>
                  <a:gs pos="46000">
                    <a:schemeClr val="accent1">
                      <a:lumMod val="60000"/>
                      <a:lumOff val="40000"/>
                    </a:schemeClr>
                  </a:gs>
                  <a:gs pos="100000">
                    <a:schemeClr val="accent1"/>
                  </a:gs>
                </a:gsLst>
                <a:path path="circl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ru-RU" dirty="0"/>
              </a:p>
            </p:txBody>
          </p:sp>
          <p:sp>
            <p:nvSpPr>
              <p:cNvPr id="89" name="Полилиния 41"/>
              <p:cNvSpPr>
                <a:spLocks/>
              </p:cNvSpPr>
              <p:nvPr/>
            </p:nvSpPr>
            <p:spPr bwMode="auto">
              <a:xfrm rot="756312" flipH="1">
                <a:off x="4402943" y="3855259"/>
                <a:ext cx="903597" cy="943869"/>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accent1">
                  <a:lumMod val="20000"/>
                  <a:lumOff val="80000"/>
                  <a:alpha val="6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90" name="Полилиния 41"/>
              <p:cNvSpPr>
                <a:spLocks/>
              </p:cNvSpPr>
              <p:nvPr/>
            </p:nvSpPr>
            <p:spPr bwMode="auto">
              <a:xfrm rot="19656312" flipH="1">
                <a:off x="4620471" y="4082482"/>
                <a:ext cx="468541" cy="489422"/>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91" name="Полилиния 42"/>
              <p:cNvSpPr>
                <a:spLocks/>
              </p:cNvSpPr>
              <p:nvPr/>
            </p:nvSpPr>
            <p:spPr bwMode="auto">
              <a:xfrm rot="19656312" flipH="1">
                <a:off x="4765993" y="4239097"/>
                <a:ext cx="177497" cy="176192"/>
              </a:xfrm>
              <a:custGeom>
                <a:avLst/>
                <a:gdLst>
                  <a:gd name="T0" fmla="*/ 68 w 68"/>
                  <a:gd name="T1" fmla="*/ 31 h 67"/>
                  <a:gd name="T2" fmla="*/ 59 w 68"/>
                  <a:gd name="T3" fmla="*/ 26 h 67"/>
                  <a:gd name="T4" fmla="*/ 63 w 68"/>
                  <a:gd name="T5" fmla="*/ 17 h 67"/>
                  <a:gd name="T6" fmla="*/ 55 w 68"/>
                  <a:gd name="T7" fmla="*/ 16 h 67"/>
                  <a:gd name="T8" fmla="*/ 55 w 68"/>
                  <a:gd name="T9" fmla="*/ 7 h 67"/>
                  <a:gd name="T10" fmla="*/ 45 w 68"/>
                  <a:gd name="T11" fmla="*/ 10 h 67"/>
                  <a:gd name="T12" fmla="*/ 41 w 68"/>
                  <a:gd name="T13" fmla="*/ 0 h 67"/>
                  <a:gd name="T14" fmla="*/ 33 w 68"/>
                  <a:gd name="T15" fmla="*/ 9 h 67"/>
                  <a:gd name="T16" fmla="*/ 24 w 68"/>
                  <a:gd name="T17" fmla="*/ 1 h 67"/>
                  <a:gd name="T18" fmla="*/ 21 w 68"/>
                  <a:gd name="T19" fmla="*/ 8 h 67"/>
                  <a:gd name="T20" fmla="*/ 14 w 68"/>
                  <a:gd name="T21" fmla="*/ 6 h 67"/>
                  <a:gd name="T22" fmla="*/ 15 w 68"/>
                  <a:gd name="T23" fmla="*/ 20 h 67"/>
                  <a:gd name="T24" fmla="*/ 2 w 68"/>
                  <a:gd name="T25" fmla="*/ 22 h 67"/>
                  <a:gd name="T26" fmla="*/ 7 w 68"/>
                  <a:gd name="T27" fmla="*/ 30 h 67"/>
                  <a:gd name="T28" fmla="*/ 0 w 68"/>
                  <a:gd name="T29" fmla="*/ 36 h 67"/>
                  <a:gd name="T30" fmla="*/ 9 w 68"/>
                  <a:gd name="T31" fmla="*/ 41 h 67"/>
                  <a:gd name="T32" fmla="*/ 4 w 68"/>
                  <a:gd name="T33" fmla="*/ 50 h 67"/>
                  <a:gd name="T34" fmla="*/ 13 w 68"/>
                  <a:gd name="T35" fmla="*/ 51 h 67"/>
                  <a:gd name="T36" fmla="*/ 13 w 68"/>
                  <a:gd name="T37" fmla="*/ 60 h 67"/>
                  <a:gd name="T38" fmla="*/ 23 w 68"/>
                  <a:gd name="T39" fmla="*/ 56 h 67"/>
                  <a:gd name="T40" fmla="*/ 27 w 68"/>
                  <a:gd name="T41" fmla="*/ 67 h 67"/>
                  <a:gd name="T42" fmla="*/ 35 w 68"/>
                  <a:gd name="T43" fmla="*/ 58 h 67"/>
                  <a:gd name="T44" fmla="*/ 44 w 68"/>
                  <a:gd name="T45" fmla="*/ 66 h 67"/>
                  <a:gd name="T46" fmla="*/ 47 w 68"/>
                  <a:gd name="T47" fmla="*/ 59 h 67"/>
                  <a:gd name="T48" fmla="*/ 54 w 68"/>
                  <a:gd name="T49" fmla="*/ 61 h 67"/>
                  <a:gd name="T50" fmla="*/ 52 w 68"/>
                  <a:gd name="T51" fmla="*/ 47 h 67"/>
                  <a:gd name="T52" fmla="*/ 66 w 68"/>
                  <a:gd name="T53" fmla="*/ 45 h 67"/>
                  <a:gd name="T54" fmla="*/ 60 w 68"/>
                  <a:gd name="T55" fmla="*/ 37 h 67"/>
                  <a:gd name="T56" fmla="*/ 68 w 68"/>
                  <a:gd name="T57"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67">
                    <a:moveTo>
                      <a:pt x="68" y="31"/>
                    </a:moveTo>
                    <a:cubicBezTo>
                      <a:pt x="67" y="29"/>
                      <a:pt x="64" y="27"/>
                      <a:pt x="59" y="26"/>
                    </a:cubicBezTo>
                    <a:cubicBezTo>
                      <a:pt x="63" y="22"/>
                      <a:pt x="64" y="19"/>
                      <a:pt x="63" y="17"/>
                    </a:cubicBezTo>
                    <a:cubicBezTo>
                      <a:pt x="62" y="15"/>
                      <a:pt x="59" y="15"/>
                      <a:pt x="55" y="16"/>
                    </a:cubicBezTo>
                    <a:cubicBezTo>
                      <a:pt x="56" y="11"/>
                      <a:pt x="56" y="8"/>
                      <a:pt x="55" y="7"/>
                    </a:cubicBezTo>
                    <a:cubicBezTo>
                      <a:pt x="53" y="5"/>
                      <a:pt x="49" y="7"/>
                      <a:pt x="45" y="10"/>
                    </a:cubicBezTo>
                    <a:cubicBezTo>
                      <a:pt x="44" y="4"/>
                      <a:pt x="43" y="1"/>
                      <a:pt x="41" y="0"/>
                    </a:cubicBezTo>
                    <a:cubicBezTo>
                      <a:pt x="38" y="0"/>
                      <a:pt x="35" y="3"/>
                      <a:pt x="33" y="9"/>
                    </a:cubicBezTo>
                    <a:cubicBezTo>
                      <a:pt x="29" y="3"/>
                      <a:pt x="26" y="0"/>
                      <a:pt x="24" y="1"/>
                    </a:cubicBezTo>
                    <a:cubicBezTo>
                      <a:pt x="22" y="1"/>
                      <a:pt x="21" y="4"/>
                      <a:pt x="21" y="8"/>
                    </a:cubicBezTo>
                    <a:cubicBezTo>
                      <a:pt x="18" y="6"/>
                      <a:pt x="15" y="5"/>
                      <a:pt x="14" y="6"/>
                    </a:cubicBezTo>
                    <a:cubicBezTo>
                      <a:pt x="12" y="8"/>
                      <a:pt x="12" y="13"/>
                      <a:pt x="15" y="20"/>
                    </a:cubicBezTo>
                    <a:cubicBezTo>
                      <a:pt x="8" y="19"/>
                      <a:pt x="3" y="19"/>
                      <a:pt x="2" y="22"/>
                    </a:cubicBezTo>
                    <a:cubicBezTo>
                      <a:pt x="1" y="24"/>
                      <a:pt x="3" y="27"/>
                      <a:pt x="7" y="30"/>
                    </a:cubicBezTo>
                    <a:cubicBezTo>
                      <a:pt x="3" y="32"/>
                      <a:pt x="0" y="34"/>
                      <a:pt x="0" y="36"/>
                    </a:cubicBezTo>
                    <a:cubicBezTo>
                      <a:pt x="0" y="38"/>
                      <a:pt x="3" y="40"/>
                      <a:pt x="9" y="41"/>
                    </a:cubicBezTo>
                    <a:cubicBezTo>
                      <a:pt x="5" y="45"/>
                      <a:pt x="3" y="48"/>
                      <a:pt x="4" y="50"/>
                    </a:cubicBezTo>
                    <a:cubicBezTo>
                      <a:pt x="5" y="52"/>
                      <a:pt x="8" y="52"/>
                      <a:pt x="13" y="51"/>
                    </a:cubicBezTo>
                    <a:cubicBezTo>
                      <a:pt x="11" y="55"/>
                      <a:pt x="11" y="59"/>
                      <a:pt x="13" y="60"/>
                    </a:cubicBezTo>
                    <a:cubicBezTo>
                      <a:pt x="15" y="61"/>
                      <a:pt x="18" y="60"/>
                      <a:pt x="23" y="56"/>
                    </a:cubicBezTo>
                    <a:cubicBezTo>
                      <a:pt x="23" y="62"/>
                      <a:pt x="25" y="66"/>
                      <a:pt x="27" y="67"/>
                    </a:cubicBezTo>
                    <a:cubicBezTo>
                      <a:pt x="29" y="67"/>
                      <a:pt x="32" y="64"/>
                      <a:pt x="35" y="58"/>
                    </a:cubicBezTo>
                    <a:cubicBezTo>
                      <a:pt x="38" y="64"/>
                      <a:pt x="41" y="66"/>
                      <a:pt x="44" y="66"/>
                    </a:cubicBezTo>
                    <a:cubicBezTo>
                      <a:pt x="45" y="65"/>
                      <a:pt x="46" y="63"/>
                      <a:pt x="47" y="59"/>
                    </a:cubicBezTo>
                    <a:cubicBezTo>
                      <a:pt x="50" y="61"/>
                      <a:pt x="52" y="62"/>
                      <a:pt x="54" y="61"/>
                    </a:cubicBezTo>
                    <a:cubicBezTo>
                      <a:pt x="56" y="59"/>
                      <a:pt x="55" y="54"/>
                      <a:pt x="52" y="47"/>
                    </a:cubicBezTo>
                    <a:cubicBezTo>
                      <a:pt x="59" y="48"/>
                      <a:pt x="65" y="47"/>
                      <a:pt x="66" y="45"/>
                    </a:cubicBezTo>
                    <a:cubicBezTo>
                      <a:pt x="66" y="43"/>
                      <a:pt x="64" y="40"/>
                      <a:pt x="60" y="37"/>
                    </a:cubicBezTo>
                    <a:cubicBezTo>
                      <a:pt x="65" y="35"/>
                      <a:pt x="68" y="33"/>
                      <a:pt x="68" y="31"/>
                    </a:cubicBezTo>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p:spPr>
            <p:txBody>
              <a:bodyPr vert="horz" wrap="square" lIns="91440" tIns="45720" rIns="91440" bIns="45720" numCol="1" anchor="t" anchorCtr="0" compatLnSpc="1">
                <a:prstTxWarp prst="textNoShape">
                  <a:avLst/>
                </a:prstTxWarp>
              </a:bodyPr>
              <a:lstStyle/>
              <a:p>
                <a:pPr lvl="0"/>
                <a:endParaRPr lang="ru-RU" dirty="0"/>
              </a:p>
            </p:txBody>
          </p:sp>
        </p:grpSp>
        <p:sp>
          <p:nvSpPr>
            <p:cNvPr id="92" name="Полилиния 32"/>
            <p:cNvSpPr>
              <a:spLocks/>
            </p:cNvSpPr>
            <p:nvPr/>
          </p:nvSpPr>
          <p:spPr bwMode="auto">
            <a:xfrm>
              <a:off x="9499406" y="5777362"/>
              <a:ext cx="384558" cy="386010"/>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93" name="Полилиния 80"/>
            <p:cNvSpPr>
              <a:spLocks/>
            </p:cNvSpPr>
            <p:nvPr/>
          </p:nvSpPr>
          <p:spPr bwMode="auto">
            <a:xfrm flipV="1">
              <a:off x="9258652" y="5397258"/>
              <a:ext cx="95955" cy="95955"/>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94" name="Полилиния 80"/>
            <p:cNvSpPr>
              <a:spLocks/>
            </p:cNvSpPr>
            <p:nvPr/>
          </p:nvSpPr>
          <p:spPr bwMode="auto">
            <a:xfrm>
              <a:off x="7300068" y="5810013"/>
              <a:ext cx="242888" cy="242888"/>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95" name="Полилиния 84"/>
            <p:cNvSpPr>
              <a:spLocks/>
            </p:cNvSpPr>
            <p:nvPr/>
          </p:nvSpPr>
          <p:spPr bwMode="auto">
            <a:xfrm>
              <a:off x="8076679" y="5734073"/>
              <a:ext cx="164550" cy="161261"/>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96" name="Полилиния 84"/>
            <p:cNvSpPr>
              <a:spLocks/>
            </p:cNvSpPr>
            <p:nvPr/>
          </p:nvSpPr>
          <p:spPr bwMode="auto">
            <a:xfrm>
              <a:off x="7368564" y="5884605"/>
              <a:ext cx="105896" cy="103780"/>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solidFill>
              <a:schemeClr val="accent2">
                <a:lumMod val="20000"/>
                <a:lumOff val="8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97" name="Овал 96"/>
            <p:cNvSpPr/>
            <p:nvPr/>
          </p:nvSpPr>
          <p:spPr>
            <a:xfrm flipH="1">
              <a:off x="9615485" y="5894167"/>
              <a:ext cx="152400" cy="1524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98" name="Группа 97"/>
            <p:cNvGrpSpPr/>
            <p:nvPr/>
          </p:nvGrpSpPr>
          <p:grpSpPr>
            <a:xfrm>
              <a:off x="4803790" y="5319186"/>
              <a:ext cx="2690707" cy="1385231"/>
              <a:chOff x="5184534" y="1125344"/>
              <a:chExt cx="2690707" cy="1385231"/>
            </a:xfrm>
          </p:grpSpPr>
          <p:sp>
            <p:nvSpPr>
              <p:cNvPr id="99" name="Полилиния 67"/>
              <p:cNvSpPr>
                <a:spLocks/>
              </p:cNvSpPr>
              <p:nvPr/>
            </p:nvSpPr>
            <p:spPr bwMode="auto">
              <a:xfrm rot="8881702">
                <a:off x="6702013" y="1340794"/>
                <a:ext cx="1173228" cy="1169781"/>
              </a:xfrm>
              <a:custGeom>
                <a:avLst/>
                <a:gdLst>
                  <a:gd name="T0" fmla="*/ 100 w 128"/>
                  <a:gd name="T1" fmla="*/ 86 h 143"/>
                  <a:gd name="T2" fmla="*/ 98 w 128"/>
                  <a:gd name="T3" fmla="*/ 86 h 143"/>
                  <a:gd name="T4" fmla="*/ 96 w 128"/>
                  <a:gd name="T5" fmla="*/ 83 h 143"/>
                  <a:gd name="T6" fmla="*/ 24 w 128"/>
                  <a:gd name="T7" fmla="*/ 15 h 143"/>
                  <a:gd name="T8" fmla="*/ 95 w 128"/>
                  <a:gd name="T9" fmla="*/ 87 h 143"/>
                  <a:gd name="T10" fmla="*/ 6 w 128"/>
                  <a:gd name="T11" fmla="*/ 117 h 143"/>
                  <a:gd name="T12" fmla="*/ 100 w 128"/>
                  <a:gd name="T13" fmla="*/ 86 h 143"/>
                  <a:gd name="connsiteX0" fmla="*/ 7394 w 7741"/>
                  <a:gd name="connsiteY0" fmla="*/ 5105 h 7714"/>
                  <a:gd name="connsiteX1" fmla="*/ 7237 w 7741"/>
                  <a:gd name="connsiteY1" fmla="*/ 5105 h 7714"/>
                  <a:gd name="connsiteX2" fmla="*/ 7081 w 7741"/>
                  <a:gd name="connsiteY2" fmla="*/ 4895 h 7714"/>
                  <a:gd name="connsiteX3" fmla="*/ 1456 w 7741"/>
                  <a:gd name="connsiteY3" fmla="*/ 140 h 7714"/>
                  <a:gd name="connsiteX4" fmla="*/ 7003 w 7741"/>
                  <a:gd name="connsiteY4" fmla="*/ 5175 h 7714"/>
                  <a:gd name="connsiteX5" fmla="*/ 50 w 7741"/>
                  <a:gd name="connsiteY5" fmla="*/ 7273 h 7714"/>
                  <a:gd name="connsiteX6" fmla="*/ 7394 w 7741"/>
                  <a:gd name="connsiteY6" fmla="*/ 5105 h 7714"/>
                  <a:gd name="connsiteX0" fmla="*/ 9558 w 10006"/>
                  <a:gd name="connsiteY0" fmla="*/ 6618 h 10000"/>
                  <a:gd name="connsiteX1" fmla="*/ 9355 w 10006"/>
                  <a:gd name="connsiteY1" fmla="*/ 6618 h 10000"/>
                  <a:gd name="connsiteX2" fmla="*/ 9153 w 10006"/>
                  <a:gd name="connsiteY2" fmla="*/ 6346 h 10000"/>
                  <a:gd name="connsiteX3" fmla="*/ 1887 w 10006"/>
                  <a:gd name="connsiteY3" fmla="*/ 181 h 10000"/>
                  <a:gd name="connsiteX4" fmla="*/ 8236 w 10006"/>
                  <a:gd name="connsiteY4" fmla="*/ 6348 h 10000"/>
                  <a:gd name="connsiteX5" fmla="*/ 71 w 10006"/>
                  <a:gd name="connsiteY5" fmla="*/ 9428 h 10000"/>
                  <a:gd name="connsiteX6" fmla="*/ 9558 w 10006"/>
                  <a:gd name="connsiteY6" fmla="*/ 6618 h 10000"/>
                  <a:gd name="connsiteX0" fmla="*/ 9558 w 10006"/>
                  <a:gd name="connsiteY0" fmla="*/ 6652 h 10034"/>
                  <a:gd name="connsiteX1" fmla="*/ 9355 w 10006"/>
                  <a:gd name="connsiteY1" fmla="*/ 6652 h 10034"/>
                  <a:gd name="connsiteX2" fmla="*/ 9153 w 10006"/>
                  <a:gd name="connsiteY2" fmla="*/ 6380 h 10034"/>
                  <a:gd name="connsiteX3" fmla="*/ 1887 w 10006"/>
                  <a:gd name="connsiteY3" fmla="*/ 215 h 10034"/>
                  <a:gd name="connsiteX4" fmla="*/ 8236 w 10006"/>
                  <a:gd name="connsiteY4" fmla="*/ 6382 h 10034"/>
                  <a:gd name="connsiteX5" fmla="*/ 71 w 10006"/>
                  <a:gd name="connsiteY5" fmla="*/ 9462 h 10034"/>
                  <a:gd name="connsiteX6" fmla="*/ 9558 w 10006"/>
                  <a:gd name="connsiteY6" fmla="*/ 6652 h 10034"/>
                  <a:gd name="connsiteX0" fmla="*/ 9558 w 9558"/>
                  <a:gd name="connsiteY0" fmla="*/ 6652 h 10197"/>
                  <a:gd name="connsiteX1" fmla="*/ 9355 w 9558"/>
                  <a:gd name="connsiteY1" fmla="*/ 6652 h 10197"/>
                  <a:gd name="connsiteX2" fmla="*/ 9153 w 9558"/>
                  <a:gd name="connsiteY2" fmla="*/ 6380 h 10197"/>
                  <a:gd name="connsiteX3" fmla="*/ 1887 w 9558"/>
                  <a:gd name="connsiteY3" fmla="*/ 215 h 10197"/>
                  <a:gd name="connsiteX4" fmla="*/ 8236 w 9558"/>
                  <a:gd name="connsiteY4" fmla="*/ 6382 h 10197"/>
                  <a:gd name="connsiteX5" fmla="*/ 71 w 9558"/>
                  <a:gd name="connsiteY5" fmla="*/ 9462 h 10197"/>
                  <a:gd name="connsiteX6" fmla="*/ 9558 w 9558"/>
                  <a:gd name="connsiteY6" fmla="*/ 6652 h 10197"/>
                  <a:gd name="connsiteX0" fmla="*/ 10234 w 10234"/>
                  <a:gd name="connsiteY0" fmla="*/ 6523 h 10000"/>
                  <a:gd name="connsiteX1" fmla="*/ 10022 w 10234"/>
                  <a:gd name="connsiteY1" fmla="*/ 6523 h 10000"/>
                  <a:gd name="connsiteX2" fmla="*/ 9810 w 10234"/>
                  <a:gd name="connsiteY2" fmla="*/ 6257 h 10000"/>
                  <a:gd name="connsiteX3" fmla="*/ 2208 w 10234"/>
                  <a:gd name="connsiteY3" fmla="*/ 211 h 10000"/>
                  <a:gd name="connsiteX4" fmla="*/ 8851 w 10234"/>
                  <a:gd name="connsiteY4" fmla="*/ 6259 h 10000"/>
                  <a:gd name="connsiteX5" fmla="*/ 308 w 10234"/>
                  <a:gd name="connsiteY5" fmla="*/ 9279 h 10000"/>
                  <a:gd name="connsiteX6" fmla="*/ 10234 w 10234"/>
                  <a:gd name="connsiteY6" fmla="*/ 6523 h 10000"/>
                  <a:gd name="connsiteX0" fmla="*/ 9701 w 9701"/>
                  <a:gd name="connsiteY0" fmla="*/ 6523 h 9364"/>
                  <a:gd name="connsiteX1" fmla="*/ 9489 w 9701"/>
                  <a:gd name="connsiteY1" fmla="*/ 6523 h 9364"/>
                  <a:gd name="connsiteX2" fmla="*/ 9277 w 9701"/>
                  <a:gd name="connsiteY2" fmla="*/ 6257 h 9364"/>
                  <a:gd name="connsiteX3" fmla="*/ 1675 w 9701"/>
                  <a:gd name="connsiteY3" fmla="*/ 211 h 9364"/>
                  <a:gd name="connsiteX4" fmla="*/ 8318 w 9701"/>
                  <a:gd name="connsiteY4" fmla="*/ 6259 h 9364"/>
                  <a:gd name="connsiteX5" fmla="*/ 328 w 9701"/>
                  <a:gd name="connsiteY5" fmla="*/ 8536 h 9364"/>
                  <a:gd name="connsiteX6" fmla="*/ 9701 w 9701"/>
                  <a:gd name="connsiteY6" fmla="*/ 6523 h 9364"/>
                  <a:gd name="connsiteX0" fmla="*/ 9679 w 9679"/>
                  <a:gd name="connsiteY0" fmla="*/ 6967 h 10001"/>
                  <a:gd name="connsiteX1" fmla="*/ 9460 w 9679"/>
                  <a:gd name="connsiteY1" fmla="*/ 6967 h 10001"/>
                  <a:gd name="connsiteX2" fmla="*/ 9242 w 9679"/>
                  <a:gd name="connsiteY2" fmla="*/ 6683 h 10001"/>
                  <a:gd name="connsiteX3" fmla="*/ 1406 w 9679"/>
                  <a:gd name="connsiteY3" fmla="*/ 226 h 10001"/>
                  <a:gd name="connsiteX4" fmla="*/ 8253 w 9679"/>
                  <a:gd name="connsiteY4" fmla="*/ 6685 h 10001"/>
                  <a:gd name="connsiteX5" fmla="*/ 17 w 9679"/>
                  <a:gd name="connsiteY5" fmla="*/ 9117 h 10001"/>
                  <a:gd name="connsiteX6" fmla="*/ 9679 w 9679"/>
                  <a:gd name="connsiteY6" fmla="*/ 6967 h 10001"/>
                  <a:gd name="connsiteX0" fmla="*/ 10080 w 10080"/>
                  <a:gd name="connsiteY0" fmla="*/ 6966 h 10000"/>
                  <a:gd name="connsiteX1" fmla="*/ 9854 w 10080"/>
                  <a:gd name="connsiteY1" fmla="*/ 6966 h 10000"/>
                  <a:gd name="connsiteX2" fmla="*/ 9629 w 10080"/>
                  <a:gd name="connsiteY2" fmla="*/ 6682 h 10000"/>
                  <a:gd name="connsiteX3" fmla="*/ 1533 w 10080"/>
                  <a:gd name="connsiteY3" fmla="*/ 226 h 10000"/>
                  <a:gd name="connsiteX4" fmla="*/ 8607 w 10080"/>
                  <a:gd name="connsiteY4" fmla="*/ 6684 h 10000"/>
                  <a:gd name="connsiteX5" fmla="*/ 98 w 10080"/>
                  <a:gd name="connsiteY5" fmla="*/ 9116 h 10000"/>
                  <a:gd name="connsiteX6" fmla="*/ 10080 w 10080"/>
                  <a:gd name="connsiteY6" fmla="*/ 6966 h 10000"/>
                  <a:gd name="connsiteX0" fmla="*/ 9999 w 9999"/>
                  <a:gd name="connsiteY0" fmla="*/ 6966 h 10505"/>
                  <a:gd name="connsiteX1" fmla="*/ 9773 w 9999"/>
                  <a:gd name="connsiteY1" fmla="*/ 6966 h 10505"/>
                  <a:gd name="connsiteX2" fmla="*/ 9548 w 9999"/>
                  <a:gd name="connsiteY2" fmla="*/ 6682 h 10505"/>
                  <a:gd name="connsiteX3" fmla="*/ 1452 w 9999"/>
                  <a:gd name="connsiteY3" fmla="*/ 226 h 10505"/>
                  <a:gd name="connsiteX4" fmla="*/ 8526 w 9999"/>
                  <a:gd name="connsiteY4" fmla="*/ 6684 h 10505"/>
                  <a:gd name="connsiteX5" fmla="*/ 17 w 9999"/>
                  <a:gd name="connsiteY5" fmla="*/ 9116 h 10505"/>
                  <a:gd name="connsiteX6" fmla="*/ 9999 w 9999"/>
                  <a:gd name="connsiteY6" fmla="*/ 6966 h 10505"/>
                  <a:gd name="connsiteX0" fmla="*/ 9477 w 9477"/>
                  <a:gd name="connsiteY0" fmla="*/ 6631 h 8681"/>
                  <a:gd name="connsiteX1" fmla="*/ 9251 w 9477"/>
                  <a:gd name="connsiteY1" fmla="*/ 6631 h 8681"/>
                  <a:gd name="connsiteX2" fmla="*/ 9026 w 9477"/>
                  <a:gd name="connsiteY2" fmla="*/ 6361 h 8681"/>
                  <a:gd name="connsiteX3" fmla="*/ 929 w 9477"/>
                  <a:gd name="connsiteY3" fmla="*/ 215 h 8681"/>
                  <a:gd name="connsiteX4" fmla="*/ 8004 w 9477"/>
                  <a:gd name="connsiteY4" fmla="*/ 6363 h 8681"/>
                  <a:gd name="connsiteX5" fmla="*/ 18 w 9477"/>
                  <a:gd name="connsiteY5" fmla="*/ 6936 h 8681"/>
                  <a:gd name="connsiteX6" fmla="*/ 9477 w 9477"/>
                  <a:gd name="connsiteY6" fmla="*/ 6631 h 8681"/>
                  <a:gd name="connsiteX0" fmla="*/ 11827 w 11827"/>
                  <a:gd name="connsiteY0" fmla="*/ 7639 h 9493"/>
                  <a:gd name="connsiteX1" fmla="*/ 11589 w 11827"/>
                  <a:gd name="connsiteY1" fmla="*/ 7639 h 9493"/>
                  <a:gd name="connsiteX2" fmla="*/ 11351 w 11827"/>
                  <a:gd name="connsiteY2" fmla="*/ 7327 h 9493"/>
                  <a:gd name="connsiteX3" fmla="*/ 2807 w 11827"/>
                  <a:gd name="connsiteY3" fmla="*/ 248 h 9493"/>
                  <a:gd name="connsiteX4" fmla="*/ 10273 w 11827"/>
                  <a:gd name="connsiteY4" fmla="*/ 7330 h 9493"/>
                  <a:gd name="connsiteX5" fmla="*/ 14 w 11827"/>
                  <a:gd name="connsiteY5" fmla="*/ 7210 h 9493"/>
                  <a:gd name="connsiteX6" fmla="*/ 11827 w 11827"/>
                  <a:gd name="connsiteY6" fmla="*/ 7639 h 9493"/>
                  <a:gd name="connsiteX0" fmla="*/ 9989 w 9989"/>
                  <a:gd name="connsiteY0" fmla="*/ 8047 h 9586"/>
                  <a:gd name="connsiteX1" fmla="*/ 9788 w 9989"/>
                  <a:gd name="connsiteY1" fmla="*/ 8047 h 9586"/>
                  <a:gd name="connsiteX2" fmla="*/ 9587 w 9989"/>
                  <a:gd name="connsiteY2" fmla="*/ 7718 h 9586"/>
                  <a:gd name="connsiteX3" fmla="*/ 2362 w 9989"/>
                  <a:gd name="connsiteY3" fmla="*/ 261 h 9586"/>
                  <a:gd name="connsiteX4" fmla="*/ 8675 w 9989"/>
                  <a:gd name="connsiteY4" fmla="*/ 7721 h 9586"/>
                  <a:gd name="connsiteX5" fmla="*/ 1 w 9989"/>
                  <a:gd name="connsiteY5" fmla="*/ 7595 h 9586"/>
                  <a:gd name="connsiteX6" fmla="*/ 9989 w 9989"/>
                  <a:gd name="connsiteY6" fmla="*/ 8047 h 9586"/>
                  <a:gd name="connsiteX0" fmla="*/ 10021 w 10021"/>
                  <a:gd name="connsiteY0" fmla="*/ 8395 h 10528"/>
                  <a:gd name="connsiteX1" fmla="*/ 9820 w 10021"/>
                  <a:gd name="connsiteY1" fmla="*/ 8395 h 10528"/>
                  <a:gd name="connsiteX2" fmla="*/ 9619 w 10021"/>
                  <a:gd name="connsiteY2" fmla="*/ 8051 h 10528"/>
                  <a:gd name="connsiteX3" fmla="*/ 2386 w 10021"/>
                  <a:gd name="connsiteY3" fmla="*/ 272 h 10528"/>
                  <a:gd name="connsiteX4" fmla="*/ 8706 w 10021"/>
                  <a:gd name="connsiteY4" fmla="*/ 8054 h 10528"/>
                  <a:gd name="connsiteX5" fmla="*/ 22 w 10021"/>
                  <a:gd name="connsiteY5" fmla="*/ 7923 h 10528"/>
                  <a:gd name="connsiteX6" fmla="*/ 10021 w 10021"/>
                  <a:gd name="connsiteY6" fmla="*/ 8395 h 10528"/>
                  <a:gd name="connsiteX0" fmla="*/ 10007 w 10007"/>
                  <a:gd name="connsiteY0" fmla="*/ 8395 h 9947"/>
                  <a:gd name="connsiteX1" fmla="*/ 9806 w 10007"/>
                  <a:gd name="connsiteY1" fmla="*/ 8395 h 9947"/>
                  <a:gd name="connsiteX2" fmla="*/ 9605 w 10007"/>
                  <a:gd name="connsiteY2" fmla="*/ 8051 h 9947"/>
                  <a:gd name="connsiteX3" fmla="*/ 2372 w 10007"/>
                  <a:gd name="connsiteY3" fmla="*/ 272 h 9947"/>
                  <a:gd name="connsiteX4" fmla="*/ 8692 w 10007"/>
                  <a:gd name="connsiteY4" fmla="*/ 8054 h 9947"/>
                  <a:gd name="connsiteX5" fmla="*/ 8 w 10007"/>
                  <a:gd name="connsiteY5" fmla="*/ 7923 h 9947"/>
                  <a:gd name="connsiteX6" fmla="*/ 10007 w 10007"/>
                  <a:gd name="connsiteY6" fmla="*/ 8395 h 9947"/>
                  <a:gd name="connsiteX0" fmla="*/ 10000 w 10000"/>
                  <a:gd name="connsiteY0" fmla="*/ 8440 h 10000"/>
                  <a:gd name="connsiteX1" fmla="*/ 9799 w 10000"/>
                  <a:gd name="connsiteY1" fmla="*/ 8440 h 10000"/>
                  <a:gd name="connsiteX2" fmla="*/ 9598 w 10000"/>
                  <a:gd name="connsiteY2" fmla="*/ 8094 h 10000"/>
                  <a:gd name="connsiteX3" fmla="*/ 2370 w 10000"/>
                  <a:gd name="connsiteY3" fmla="*/ 273 h 10000"/>
                  <a:gd name="connsiteX4" fmla="*/ 8686 w 10000"/>
                  <a:gd name="connsiteY4" fmla="*/ 8097 h 10000"/>
                  <a:gd name="connsiteX5" fmla="*/ 8 w 10000"/>
                  <a:gd name="connsiteY5" fmla="*/ 7965 h 10000"/>
                  <a:gd name="connsiteX6" fmla="*/ 10000 w 10000"/>
                  <a:gd name="connsiteY6" fmla="*/ 8440 h 10000"/>
                  <a:gd name="connsiteX0" fmla="*/ 10000 w 10000"/>
                  <a:gd name="connsiteY0" fmla="*/ 8440 h 10355"/>
                  <a:gd name="connsiteX1" fmla="*/ 9799 w 10000"/>
                  <a:gd name="connsiteY1" fmla="*/ 8440 h 10355"/>
                  <a:gd name="connsiteX2" fmla="*/ 9598 w 10000"/>
                  <a:gd name="connsiteY2" fmla="*/ 8094 h 10355"/>
                  <a:gd name="connsiteX3" fmla="*/ 2370 w 10000"/>
                  <a:gd name="connsiteY3" fmla="*/ 273 h 10355"/>
                  <a:gd name="connsiteX4" fmla="*/ 8686 w 10000"/>
                  <a:gd name="connsiteY4" fmla="*/ 8097 h 10355"/>
                  <a:gd name="connsiteX5" fmla="*/ 8 w 10000"/>
                  <a:gd name="connsiteY5" fmla="*/ 7965 h 10355"/>
                  <a:gd name="connsiteX6" fmla="*/ 10000 w 10000"/>
                  <a:gd name="connsiteY6" fmla="*/ 8440 h 10355"/>
                  <a:gd name="connsiteX0" fmla="*/ 10000 w 10000"/>
                  <a:gd name="connsiteY0" fmla="*/ 8440 h 10355"/>
                  <a:gd name="connsiteX1" fmla="*/ 9799 w 10000"/>
                  <a:gd name="connsiteY1" fmla="*/ 8440 h 10355"/>
                  <a:gd name="connsiteX2" fmla="*/ 9598 w 10000"/>
                  <a:gd name="connsiteY2" fmla="*/ 8094 h 10355"/>
                  <a:gd name="connsiteX3" fmla="*/ 2370 w 10000"/>
                  <a:gd name="connsiteY3" fmla="*/ 273 h 10355"/>
                  <a:gd name="connsiteX4" fmla="*/ 8686 w 10000"/>
                  <a:gd name="connsiteY4" fmla="*/ 8097 h 10355"/>
                  <a:gd name="connsiteX5" fmla="*/ 8 w 10000"/>
                  <a:gd name="connsiteY5" fmla="*/ 7965 h 10355"/>
                  <a:gd name="connsiteX6" fmla="*/ 10000 w 10000"/>
                  <a:gd name="connsiteY6" fmla="*/ 8440 h 10355"/>
                  <a:gd name="connsiteX0" fmla="*/ 10000 w 10000"/>
                  <a:gd name="connsiteY0" fmla="*/ 8605 h 10520"/>
                  <a:gd name="connsiteX1" fmla="*/ 9799 w 10000"/>
                  <a:gd name="connsiteY1" fmla="*/ 8605 h 10520"/>
                  <a:gd name="connsiteX2" fmla="*/ 9598 w 10000"/>
                  <a:gd name="connsiteY2" fmla="*/ 8259 h 10520"/>
                  <a:gd name="connsiteX3" fmla="*/ 2370 w 10000"/>
                  <a:gd name="connsiteY3" fmla="*/ 438 h 10520"/>
                  <a:gd name="connsiteX4" fmla="*/ 8686 w 10000"/>
                  <a:gd name="connsiteY4" fmla="*/ 8262 h 10520"/>
                  <a:gd name="connsiteX5" fmla="*/ 8 w 10000"/>
                  <a:gd name="connsiteY5" fmla="*/ 8130 h 10520"/>
                  <a:gd name="connsiteX6" fmla="*/ 10000 w 10000"/>
                  <a:gd name="connsiteY6" fmla="*/ 8605 h 10520"/>
                  <a:gd name="connsiteX0" fmla="*/ 10000 w 10000"/>
                  <a:gd name="connsiteY0" fmla="*/ 9473 h 11388"/>
                  <a:gd name="connsiteX1" fmla="*/ 9799 w 10000"/>
                  <a:gd name="connsiteY1" fmla="*/ 9473 h 11388"/>
                  <a:gd name="connsiteX2" fmla="*/ 9598 w 10000"/>
                  <a:gd name="connsiteY2" fmla="*/ 9127 h 11388"/>
                  <a:gd name="connsiteX3" fmla="*/ 2972 w 10000"/>
                  <a:gd name="connsiteY3" fmla="*/ 399 h 11388"/>
                  <a:gd name="connsiteX4" fmla="*/ 8686 w 10000"/>
                  <a:gd name="connsiteY4" fmla="*/ 9130 h 11388"/>
                  <a:gd name="connsiteX5" fmla="*/ 8 w 10000"/>
                  <a:gd name="connsiteY5" fmla="*/ 8998 h 11388"/>
                  <a:gd name="connsiteX6" fmla="*/ 10000 w 10000"/>
                  <a:gd name="connsiteY6" fmla="*/ 9473 h 11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1388">
                    <a:moveTo>
                      <a:pt x="10000" y="9473"/>
                    </a:moveTo>
                    <a:lnTo>
                      <a:pt x="9799" y="9473"/>
                    </a:lnTo>
                    <a:cubicBezTo>
                      <a:pt x="9799" y="9473"/>
                      <a:pt x="9697" y="9357"/>
                      <a:pt x="9598" y="9127"/>
                    </a:cubicBezTo>
                    <a:cubicBezTo>
                      <a:pt x="9052" y="6455"/>
                      <a:pt x="4912" y="-1914"/>
                      <a:pt x="2972" y="399"/>
                    </a:cubicBezTo>
                    <a:cubicBezTo>
                      <a:pt x="1036" y="3143"/>
                      <a:pt x="7079" y="8438"/>
                      <a:pt x="8686" y="9130"/>
                    </a:cubicBezTo>
                    <a:cubicBezTo>
                      <a:pt x="6064" y="8088"/>
                      <a:pt x="302" y="5769"/>
                      <a:pt x="8" y="8998"/>
                    </a:cubicBezTo>
                    <a:cubicBezTo>
                      <a:pt x="-286" y="12227"/>
                      <a:pt x="6911" y="11984"/>
                      <a:pt x="10000" y="9473"/>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00" name="Полилиния 67"/>
              <p:cNvSpPr>
                <a:spLocks/>
              </p:cNvSpPr>
              <p:nvPr/>
            </p:nvSpPr>
            <p:spPr bwMode="auto">
              <a:xfrm rot="21087457">
                <a:off x="5184534" y="1138589"/>
                <a:ext cx="1116456" cy="1228699"/>
              </a:xfrm>
              <a:custGeom>
                <a:avLst/>
                <a:gdLst>
                  <a:gd name="T0" fmla="*/ 100 w 128"/>
                  <a:gd name="T1" fmla="*/ 86 h 143"/>
                  <a:gd name="T2" fmla="*/ 98 w 128"/>
                  <a:gd name="T3" fmla="*/ 86 h 143"/>
                  <a:gd name="T4" fmla="*/ 96 w 128"/>
                  <a:gd name="T5" fmla="*/ 83 h 143"/>
                  <a:gd name="T6" fmla="*/ 24 w 128"/>
                  <a:gd name="T7" fmla="*/ 15 h 143"/>
                  <a:gd name="T8" fmla="*/ 95 w 128"/>
                  <a:gd name="T9" fmla="*/ 87 h 143"/>
                  <a:gd name="T10" fmla="*/ 6 w 128"/>
                  <a:gd name="T11" fmla="*/ 117 h 143"/>
                  <a:gd name="T12" fmla="*/ 100 w 128"/>
                  <a:gd name="T13" fmla="*/ 86 h 143"/>
                  <a:gd name="connsiteX0" fmla="*/ 7394 w 7741"/>
                  <a:gd name="connsiteY0" fmla="*/ 5105 h 7714"/>
                  <a:gd name="connsiteX1" fmla="*/ 7237 w 7741"/>
                  <a:gd name="connsiteY1" fmla="*/ 5105 h 7714"/>
                  <a:gd name="connsiteX2" fmla="*/ 7081 w 7741"/>
                  <a:gd name="connsiteY2" fmla="*/ 4895 h 7714"/>
                  <a:gd name="connsiteX3" fmla="*/ 1456 w 7741"/>
                  <a:gd name="connsiteY3" fmla="*/ 140 h 7714"/>
                  <a:gd name="connsiteX4" fmla="*/ 7003 w 7741"/>
                  <a:gd name="connsiteY4" fmla="*/ 5175 h 7714"/>
                  <a:gd name="connsiteX5" fmla="*/ 50 w 7741"/>
                  <a:gd name="connsiteY5" fmla="*/ 7273 h 7714"/>
                  <a:gd name="connsiteX6" fmla="*/ 7394 w 7741"/>
                  <a:gd name="connsiteY6" fmla="*/ 5105 h 7714"/>
                  <a:gd name="connsiteX0" fmla="*/ 9558 w 10006"/>
                  <a:gd name="connsiteY0" fmla="*/ 6618 h 10000"/>
                  <a:gd name="connsiteX1" fmla="*/ 9355 w 10006"/>
                  <a:gd name="connsiteY1" fmla="*/ 6618 h 10000"/>
                  <a:gd name="connsiteX2" fmla="*/ 9153 w 10006"/>
                  <a:gd name="connsiteY2" fmla="*/ 6346 h 10000"/>
                  <a:gd name="connsiteX3" fmla="*/ 1887 w 10006"/>
                  <a:gd name="connsiteY3" fmla="*/ 181 h 10000"/>
                  <a:gd name="connsiteX4" fmla="*/ 8236 w 10006"/>
                  <a:gd name="connsiteY4" fmla="*/ 6348 h 10000"/>
                  <a:gd name="connsiteX5" fmla="*/ 71 w 10006"/>
                  <a:gd name="connsiteY5" fmla="*/ 9428 h 10000"/>
                  <a:gd name="connsiteX6" fmla="*/ 9558 w 10006"/>
                  <a:gd name="connsiteY6" fmla="*/ 6618 h 10000"/>
                  <a:gd name="connsiteX0" fmla="*/ 9558 w 10006"/>
                  <a:gd name="connsiteY0" fmla="*/ 6652 h 10034"/>
                  <a:gd name="connsiteX1" fmla="*/ 9355 w 10006"/>
                  <a:gd name="connsiteY1" fmla="*/ 6652 h 10034"/>
                  <a:gd name="connsiteX2" fmla="*/ 9153 w 10006"/>
                  <a:gd name="connsiteY2" fmla="*/ 6380 h 10034"/>
                  <a:gd name="connsiteX3" fmla="*/ 1887 w 10006"/>
                  <a:gd name="connsiteY3" fmla="*/ 215 h 10034"/>
                  <a:gd name="connsiteX4" fmla="*/ 8236 w 10006"/>
                  <a:gd name="connsiteY4" fmla="*/ 6382 h 10034"/>
                  <a:gd name="connsiteX5" fmla="*/ 71 w 10006"/>
                  <a:gd name="connsiteY5" fmla="*/ 9462 h 10034"/>
                  <a:gd name="connsiteX6" fmla="*/ 9558 w 10006"/>
                  <a:gd name="connsiteY6" fmla="*/ 6652 h 10034"/>
                  <a:gd name="connsiteX0" fmla="*/ 9558 w 9558"/>
                  <a:gd name="connsiteY0" fmla="*/ 6652 h 10197"/>
                  <a:gd name="connsiteX1" fmla="*/ 9355 w 9558"/>
                  <a:gd name="connsiteY1" fmla="*/ 6652 h 10197"/>
                  <a:gd name="connsiteX2" fmla="*/ 9153 w 9558"/>
                  <a:gd name="connsiteY2" fmla="*/ 6380 h 10197"/>
                  <a:gd name="connsiteX3" fmla="*/ 1887 w 9558"/>
                  <a:gd name="connsiteY3" fmla="*/ 215 h 10197"/>
                  <a:gd name="connsiteX4" fmla="*/ 8236 w 9558"/>
                  <a:gd name="connsiteY4" fmla="*/ 6382 h 10197"/>
                  <a:gd name="connsiteX5" fmla="*/ 71 w 9558"/>
                  <a:gd name="connsiteY5" fmla="*/ 9462 h 10197"/>
                  <a:gd name="connsiteX6" fmla="*/ 9558 w 9558"/>
                  <a:gd name="connsiteY6" fmla="*/ 6652 h 10197"/>
                  <a:gd name="connsiteX0" fmla="*/ 10000 w 10000"/>
                  <a:gd name="connsiteY0" fmla="*/ 6696 h 10173"/>
                  <a:gd name="connsiteX1" fmla="*/ 9788 w 10000"/>
                  <a:gd name="connsiteY1" fmla="*/ 6696 h 10173"/>
                  <a:gd name="connsiteX2" fmla="*/ 9576 w 10000"/>
                  <a:gd name="connsiteY2" fmla="*/ 6430 h 10173"/>
                  <a:gd name="connsiteX3" fmla="*/ 1974 w 10000"/>
                  <a:gd name="connsiteY3" fmla="*/ 384 h 10173"/>
                  <a:gd name="connsiteX4" fmla="*/ 8617 w 10000"/>
                  <a:gd name="connsiteY4" fmla="*/ 6432 h 10173"/>
                  <a:gd name="connsiteX5" fmla="*/ 74 w 10000"/>
                  <a:gd name="connsiteY5" fmla="*/ 9452 h 10173"/>
                  <a:gd name="connsiteX6" fmla="*/ 10000 w 10000"/>
                  <a:gd name="connsiteY6" fmla="*/ 6696 h 10173"/>
                  <a:gd name="connsiteX0" fmla="*/ 10000 w 10000"/>
                  <a:gd name="connsiteY0" fmla="*/ 6696 h 10173"/>
                  <a:gd name="connsiteX1" fmla="*/ 9788 w 10000"/>
                  <a:gd name="connsiteY1" fmla="*/ 6696 h 10173"/>
                  <a:gd name="connsiteX2" fmla="*/ 9576 w 10000"/>
                  <a:gd name="connsiteY2" fmla="*/ 6430 h 10173"/>
                  <a:gd name="connsiteX3" fmla="*/ 1974 w 10000"/>
                  <a:gd name="connsiteY3" fmla="*/ 384 h 10173"/>
                  <a:gd name="connsiteX4" fmla="*/ 8617 w 10000"/>
                  <a:gd name="connsiteY4" fmla="*/ 6432 h 10173"/>
                  <a:gd name="connsiteX5" fmla="*/ 74 w 10000"/>
                  <a:gd name="connsiteY5" fmla="*/ 9452 h 10173"/>
                  <a:gd name="connsiteX6" fmla="*/ 10000 w 10000"/>
                  <a:gd name="connsiteY6" fmla="*/ 6696 h 10173"/>
                  <a:gd name="connsiteX0" fmla="*/ 10000 w 10000"/>
                  <a:gd name="connsiteY0" fmla="*/ 6747 h 10224"/>
                  <a:gd name="connsiteX1" fmla="*/ 9788 w 10000"/>
                  <a:gd name="connsiteY1" fmla="*/ 6747 h 10224"/>
                  <a:gd name="connsiteX2" fmla="*/ 9576 w 10000"/>
                  <a:gd name="connsiteY2" fmla="*/ 6481 h 10224"/>
                  <a:gd name="connsiteX3" fmla="*/ 1974 w 10000"/>
                  <a:gd name="connsiteY3" fmla="*/ 435 h 10224"/>
                  <a:gd name="connsiteX4" fmla="*/ 8617 w 10000"/>
                  <a:gd name="connsiteY4" fmla="*/ 6483 h 10224"/>
                  <a:gd name="connsiteX5" fmla="*/ 74 w 10000"/>
                  <a:gd name="connsiteY5" fmla="*/ 9503 h 10224"/>
                  <a:gd name="connsiteX6" fmla="*/ 10000 w 10000"/>
                  <a:gd name="connsiteY6" fmla="*/ 6747 h 10224"/>
                  <a:gd name="connsiteX0" fmla="*/ 10000 w 10000"/>
                  <a:gd name="connsiteY0" fmla="*/ 5820 h 9297"/>
                  <a:gd name="connsiteX1" fmla="*/ 9788 w 10000"/>
                  <a:gd name="connsiteY1" fmla="*/ 5820 h 9297"/>
                  <a:gd name="connsiteX2" fmla="*/ 9576 w 10000"/>
                  <a:gd name="connsiteY2" fmla="*/ 5554 h 9297"/>
                  <a:gd name="connsiteX3" fmla="*/ 2180 w 10000"/>
                  <a:gd name="connsiteY3" fmla="*/ 500 h 9297"/>
                  <a:gd name="connsiteX4" fmla="*/ 8617 w 10000"/>
                  <a:gd name="connsiteY4" fmla="*/ 5556 h 9297"/>
                  <a:gd name="connsiteX5" fmla="*/ 74 w 10000"/>
                  <a:gd name="connsiteY5" fmla="*/ 8576 h 9297"/>
                  <a:gd name="connsiteX6" fmla="*/ 10000 w 10000"/>
                  <a:gd name="connsiteY6" fmla="*/ 5820 h 9297"/>
                  <a:gd name="connsiteX0" fmla="*/ 10000 w 10000"/>
                  <a:gd name="connsiteY0" fmla="*/ 6260 h 10000"/>
                  <a:gd name="connsiteX1" fmla="*/ 9788 w 10000"/>
                  <a:gd name="connsiteY1" fmla="*/ 6260 h 10000"/>
                  <a:gd name="connsiteX2" fmla="*/ 9576 w 10000"/>
                  <a:gd name="connsiteY2" fmla="*/ 5974 h 10000"/>
                  <a:gd name="connsiteX3" fmla="*/ 2180 w 10000"/>
                  <a:gd name="connsiteY3" fmla="*/ 538 h 10000"/>
                  <a:gd name="connsiteX4" fmla="*/ 8617 w 10000"/>
                  <a:gd name="connsiteY4" fmla="*/ 5976 h 10000"/>
                  <a:gd name="connsiteX5" fmla="*/ 74 w 10000"/>
                  <a:gd name="connsiteY5" fmla="*/ 9224 h 10000"/>
                  <a:gd name="connsiteX6" fmla="*/ 10000 w 10000"/>
                  <a:gd name="connsiteY6" fmla="*/ 6260 h 10000"/>
                  <a:gd name="connsiteX0" fmla="*/ 10000 w 10000"/>
                  <a:gd name="connsiteY0" fmla="*/ 6206 h 9946"/>
                  <a:gd name="connsiteX1" fmla="*/ 9788 w 10000"/>
                  <a:gd name="connsiteY1" fmla="*/ 6206 h 9946"/>
                  <a:gd name="connsiteX2" fmla="*/ 9576 w 10000"/>
                  <a:gd name="connsiteY2" fmla="*/ 5920 h 9946"/>
                  <a:gd name="connsiteX3" fmla="*/ 2180 w 10000"/>
                  <a:gd name="connsiteY3" fmla="*/ 484 h 9946"/>
                  <a:gd name="connsiteX4" fmla="*/ 8617 w 10000"/>
                  <a:gd name="connsiteY4" fmla="*/ 5922 h 9946"/>
                  <a:gd name="connsiteX5" fmla="*/ 74 w 10000"/>
                  <a:gd name="connsiteY5" fmla="*/ 9170 h 9946"/>
                  <a:gd name="connsiteX6" fmla="*/ 10000 w 10000"/>
                  <a:gd name="connsiteY6" fmla="*/ 6206 h 9946"/>
                  <a:gd name="connsiteX0" fmla="*/ 10000 w 10000"/>
                  <a:gd name="connsiteY0" fmla="*/ 6240 h 10000"/>
                  <a:gd name="connsiteX1" fmla="*/ 9788 w 10000"/>
                  <a:gd name="connsiteY1" fmla="*/ 6240 h 10000"/>
                  <a:gd name="connsiteX2" fmla="*/ 9576 w 10000"/>
                  <a:gd name="connsiteY2" fmla="*/ 5952 h 10000"/>
                  <a:gd name="connsiteX3" fmla="*/ 2180 w 10000"/>
                  <a:gd name="connsiteY3" fmla="*/ 487 h 10000"/>
                  <a:gd name="connsiteX4" fmla="*/ 8617 w 10000"/>
                  <a:gd name="connsiteY4" fmla="*/ 5954 h 10000"/>
                  <a:gd name="connsiteX5" fmla="*/ 74 w 10000"/>
                  <a:gd name="connsiteY5" fmla="*/ 9220 h 10000"/>
                  <a:gd name="connsiteX6" fmla="*/ 10000 w 10000"/>
                  <a:gd name="connsiteY6" fmla="*/ 6240 h 10000"/>
                  <a:gd name="connsiteX0" fmla="*/ 10010 w 10010"/>
                  <a:gd name="connsiteY0" fmla="*/ 6240 h 10000"/>
                  <a:gd name="connsiteX1" fmla="*/ 9798 w 10010"/>
                  <a:gd name="connsiteY1" fmla="*/ 6240 h 10000"/>
                  <a:gd name="connsiteX2" fmla="*/ 9586 w 10010"/>
                  <a:gd name="connsiteY2" fmla="*/ 5952 h 10000"/>
                  <a:gd name="connsiteX3" fmla="*/ 2190 w 10010"/>
                  <a:gd name="connsiteY3" fmla="*/ 487 h 10000"/>
                  <a:gd name="connsiteX4" fmla="*/ 8627 w 10010"/>
                  <a:gd name="connsiteY4" fmla="*/ 5954 h 10000"/>
                  <a:gd name="connsiteX5" fmla="*/ 84 w 10010"/>
                  <a:gd name="connsiteY5" fmla="*/ 9220 h 10000"/>
                  <a:gd name="connsiteX6" fmla="*/ 10010 w 10010"/>
                  <a:gd name="connsiteY6" fmla="*/ 624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0" h="10000">
                    <a:moveTo>
                      <a:pt x="10010" y="6240"/>
                    </a:moveTo>
                    <a:cubicBezTo>
                      <a:pt x="9939" y="6240"/>
                      <a:pt x="9869" y="6288"/>
                      <a:pt x="9798" y="6240"/>
                    </a:cubicBezTo>
                    <a:cubicBezTo>
                      <a:pt x="9727" y="6191"/>
                      <a:pt x="9692" y="6143"/>
                      <a:pt x="9586" y="5952"/>
                    </a:cubicBezTo>
                    <a:cubicBezTo>
                      <a:pt x="8966" y="4582"/>
                      <a:pt x="4839" y="-1788"/>
                      <a:pt x="2190" y="487"/>
                    </a:cubicBezTo>
                    <a:cubicBezTo>
                      <a:pt x="-459" y="2761"/>
                      <a:pt x="8035" y="5700"/>
                      <a:pt x="8627" y="5954"/>
                    </a:cubicBezTo>
                    <a:cubicBezTo>
                      <a:pt x="5379" y="6029"/>
                      <a:pt x="-792" y="6539"/>
                      <a:pt x="84" y="9220"/>
                    </a:cubicBezTo>
                    <a:cubicBezTo>
                      <a:pt x="1034" y="11720"/>
                      <a:pt x="8552" y="7527"/>
                      <a:pt x="10010" y="6240"/>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01" name="Полилиния 105"/>
              <p:cNvSpPr>
                <a:spLocks/>
              </p:cNvSpPr>
              <p:nvPr/>
            </p:nvSpPr>
            <p:spPr bwMode="auto">
              <a:xfrm>
                <a:off x="5767357" y="1125344"/>
                <a:ext cx="1357232" cy="1364000"/>
              </a:xfrm>
              <a:custGeom>
                <a:avLst/>
                <a:gdLst>
                  <a:gd name="T0" fmla="*/ 183 w 200"/>
                  <a:gd name="T1" fmla="*/ 119 h 200"/>
                  <a:gd name="T2" fmla="*/ 196 w 200"/>
                  <a:gd name="T3" fmla="*/ 97 h 200"/>
                  <a:gd name="T4" fmla="*/ 180 w 200"/>
                  <a:gd name="T5" fmla="*/ 50 h 200"/>
                  <a:gd name="T6" fmla="*/ 145 w 200"/>
                  <a:gd name="T7" fmla="*/ 15 h 200"/>
                  <a:gd name="T8" fmla="*/ 120 w 200"/>
                  <a:gd name="T9" fmla="*/ 17 h 200"/>
                  <a:gd name="T10" fmla="*/ 119 w 200"/>
                  <a:gd name="T11" fmla="*/ 17 h 200"/>
                  <a:gd name="T12" fmla="*/ 119 w 200"/>
                  <a:gd name="T13" fmla="*/ 17 h 200"/>
                  <a:gd name="T14" fmla="*/ 97 w 200"/>
                  <a:gd name="T15" fmla="*/ 4 h 200"/>
                  <a:gd name="T16" fmla="*/ 50 w 200"/>
                  <a:gd name="T17" fmla="*/ 20 h 200"/>
                  <a:gd name="T18" fmla="*/ 15 w 200"/>
                  <a:gd name="T19" fmla="*/ 55 h 200"/>
                  <a:gd name="T20" fmla="*/ 17 w 200"/>
                  <a:gd name="T21" fmla="*/ 80 h 200"/>
                  <a:gd name="T22" fmla="*/ 17 w 200"/>
                  <a:gd name="T23" fmla="*/ 81 h 200"/>
                  <a:gd name="T24" fmla="*/ 17 w 200"/>
                  <a:gd name="T25" fmla="*/ 82 h 200"/>
                  <a:gd name="T26" fmla="*/ 4 w 200"/>
                  <a:gd name="T27" fmla="*/ 103 h 200"/>
                  <a:gd name="T28" fmla="*/ 20 w 200"/>
                  <a:gd name="T29" fmla="*/ 150 h 200"/>
                  <a:gd name="T30" fmla="*/ 55 w 200"/>
                  <a:gd name="T31" fmla="*/ 185 h 200"/>
                  <a:gd name="T32" fmla="*/ 80 w 200"/>
                  <a:gd name="T33" fmla="*/ 183 h 200"/>
                  <a:gd name="T34" fmla="*/ 81 w 200"/>
                  <a:gd name="T35" fmla="*/ 183 h 200"/>
                  <a:gd name="T36" fmla="*/ 81 w 200"/>
                  <a:gd name="T37" fmla="*/ 183 h 200"/>
                  <a:gd name="T38" fmla="*/ 103 w 200"/>
                  <a:gd name="T39" fmla="*/ 196 h 200"/>
                  <a:gd name="T40" fmla="*/ 150 w 200"/>
                  <a:gd name="T41" fmla="*/ 180 h 200"/>
                  <a:gd name="T42" fmla="*/ 185 w 200"/>
                  <a:gd name="T43" fmla="*/ 146 h 200"/>
                  <a:gd name="T44" fmla="*/ 183 w 200"/>
                  <a:gd name="T45" fmla="*/ 120 h 200"/>
                  <a:gd name="T46" fmla="*/ 183 w 200"/>
                  <a:gd name="T47" fmla="*/ 120 h 200"/>
                  <a:gd name="T48" fmla="*/ 183 w 200"/>
                  <a:gd name="T49" fmla="*/ 11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0" h="200">
                    <a:moveTo>
                      <a:pt x="183" y="119"/>
                    </a:moveTo>
                    <a:cubicBezTo>
                      <a:pt x="190" y="113"/>
                      <a:pt x="194" y="105"/>
                      <a:pt x="196" y="97"/>
                    </a:cubicBezTo>
                    <a:cubicBezTo>
                      <a:pt x="200" y="81"/>
                      <a:pt x="194" y="64"/>
                      <a:pt x="180" y="50"/>
                    </a:cubicBezTo>
                    <a:cubicBezTo>
                      <a:pt x="173" y="32"/>
                      <a:pt x="161" y="19"/>
                      <a:pt x="145" y="15"/>
                    </a:cubicBezTo>
                    <a:cubicBezTo>
                      <a:pt x="137" y="13"/>
                      <a:pt x="128" y="14"/>
                      <a:pt x="120" y="17"/>
                    </a:cubicBezTo>
                    <a:cubicBezTo>
                      <a:pt x="119" y="17"/>
                      <a:pt x="119" y="17"/>
                      <a:pt x="119" y="17"/>
                    </a:cubicBezTo>
                    <a:cubicBezTo>
                      <a:pt x="119" y="17"/>
                      <a:pt x="119" y="17"/>
                      <a:pt x="119" y="17"/>
                    </a:cubicBezTo>
                    <a:cubicBezTo>
                      <a:pt x="112" y="10"/>
                      <a:pt x="105" y="6"/>
                      <a:pt x="97" y="4"/>
                    </a:cubicBezTo>
                    <a:cubicBezTo>
                      <a:pt x="81" y="0"/>
                      <a:pt x="64" y="7"/>
                      <a:pt x="50" y="20"/>
                    </a:cubicBezTo>
                    <a:cubicBezTo>
                      <a:pt x="32" y="27"/>
                      <a:pt x="19" y="39"/>
                      <a:pt x="15" y="55"/>
                    </a:cubicBezTo>
                    <a:cubicBezTo>
                      <a:pt x="13" y="63"/>
                      <a:pt x="14" y="72"/>
                      <a:pt x="17" y="80"/>
                    </a:cubicBezTo>
                    <a:cubicBezTo>
                      <a:pt x="17" y="81"/>
                      <a:pt x="17" y="81"/>
                      <a:pt x="17" y="81"/>
                    </a:cubicBezTo>
                    <a:cubicBezTo>
                      <a:pt x="17" y="82"/>
                      <a:pt x="17" y="82"/>
                      <a:pt x="17" y="82"/>
                    </a:cubicBezTo>
                    <a:cubicBezTo>
                      <a:pt x="10" y="88"/>
                      <a:pt x="6" y="95"/>
                      <a:pt x="4" y="103"/>
                    </a:cubicBezTo>
                    <a:cubicBezTo>
                      <a:pt x="0" y="119"/>
                      <a:pt x="6" y="136"/>
                      <a:pt x="20" y="150"/>
                    </a:cubicBezTo>
                    <a:cubicBezTo>
                      <a:pt x="27" y="168"/>
                      <a:pt x="39" y="181"/>
                      <a:pt x="55" y="185"/>
                    </a:cubicBezTo>
                    <a:cubicBezTo>
                      <a:pt x="63" y="187"/>
                      <a:pt x="72" y="186"/>
                      <a:pt x="80" y="183"/>
                    </a:cubicBezTo>
                    <a:cubicBezTo>
                      <a:pt x="81" y="183"/>
                      <a:pt x="81" y="183"/>
                      <a:pt x="81" y="183"/>
                    </a:cubicBezTo>
                    <a:cubicBezTo>
                      <a:pt x="81" y="183"/>
                      <a:pt x="81" y="183"/>
                      <a:pt x="81" y="183"/>
                    </a:cubicBezTo>
                    <a:cubicBezTo>
                      <a:pt x="88" y="190"/>
                      <a:pt x="95" y="195"/>
                      <a:pt x="103" y="196"/>
                    </a:cubicBezTo>
                    <a:cubicBezTo>
                      <a:pt x="119" y="200"/>
                      <a:pt x="136" y="194"/>
                      <a:pt x="150" y="180"/>
                    </a:cubicBezTo>
                    <a:cubicBezTo>
                      <a:pt x="168" y="174"/>
                      <a:pt x="181" y="161"/>
                      <a:pt x="185" y="146"/>
                    </a:cubicBezTo>
                    <a:cubicBezTo>
                      <a:pt x="187" y="137"/>
                      <a:pt x="186" y="129"/>
                      <a:pt x="183" y="120"/>
                    </a:cubicBezTo>
                    <a:cubicBezTo>
                      <a:pt x="183" y="120"/>
                      <a:pt x="183" y="120"/>
                      <a:pt x="183" y="120"/>
                    </a:cubicBezTo>
                    <a:lnTo>
                      <a:pt x="183" y="119"/>
                    </a:lnTo>
                    <a:close/>
                  </a:path>
                </a:pathLst>
              </a:custGeom>
              <a:gradFill flip="none" rotWithShape="1">
                <a:gsLst>
                  <a:gs pos="0">
                    <a:schemeClr val="accent1">
                      <a:lumMod val="60000"/>
                      <a:lumOff val="40000"/>
                    </a:schemeClr>
                  </a:gs>
                  <a:gs pos="60000">
                    <a:schemeClr val="accent1"/>
                  </a:gs>
                  <a:gs pos="100000">
                    <a:schemeClr val="accent1">
                      <a:lumMod val="75000"/>
                    </a:schemeClr>
                  </a:gs>
                </a:gsLst>
                <a:path path="circl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ru-RU" dirty="0"/>
              </a:p>
            </p:txBody>
          </p:sp>
          <p:sp>
            <p:nvSpPr>
              <p:cNvPr id="102" name="Полилиния 106"/>
              <p:cNvSpPr>
                <a:spLocks/>
              </p:cNvSpPr>
              <p:nvPr/>
            </p:nvSpPr>
            <p:spPr bwMode="auto">
              <a:xfrm>
                <a:off x="5977499" y="1338871"/>
                <a:ext cx="936948" cy="936947"/>
              </a:xfrm>
              <a:custGeom>
                <a:avLst/>
                <a:gdLst>
                  <a:gd name="T0" fmla="*/ 70 w 72"/>
                  <a:gd name="T1" fmla="*/ 34 h 72"/>
                  <a:gd name="T2" fmla="*/ 70 w 72"/>
                  <a:gd name="T3" fmla="*/ 24 h 72"/>
                  <a:gd name="T4" fmla="*/ 57 w 72"/>
                  <a:gd name="T5" fmla="*/ 12 h 72"/>
                  <a:gd name="T6" fmla="*/ 44 w 72"/>
                  <a:gd name="T7" fmla="*/ 1 h 72"/>
                  <a:gd name="T8" fmla="*/ 34 w 72"/>
                  <a:gd name="T9" fmla="*/ 1 h 72"/>
                  <a:gd name="T10" fmla="*/ 24 w 72"/>
                  <a:gd name="T11" fmla="*/ 2 h 72"/>
                  <a:gd name="T12" fmla="*/ 12 w 72"/>
                  <a:gd name="T13" fmla="*/ 15 h 72"/>
                  <a:gd name="T14" fmla="*/ 0 w 72"/>
                  <a:gd name="T15" fmla="*/ 28 h 72"/>
                  <a:gd name="T16" fmla="*/ 1 w 72"/>
                  <a:gd name="T17" fmla="*/ 38 h 72"/>
                  <a:gd name="T18" fmla="*/ 1 w 72"/>
                  <a:gd name="T19" fmla="*/ 48 h 72"/>
                  <a:gd name="T20" fmla="*/ 14 w 72"/>
                  <a:gd name="T21" fmla="*/ 59 h 72"/>
                  <a:gd name="T22" fmla="*/ 27 w 72"/>
                  <a:gd name="T23" fmla="*/ 71 h 72"/>
                  <a:gd name="T24" fmla="*/ 37 w 72"/>
                  <a:gd name="T25" fmla="*/ 70 h 72"/>
                  <a:gd name="T26" fmla="*/ 47 w 72"/>
                  <a:gd name="T27" fmla="*/ 70 h 72"/>
                  <a:gd name="T28" fmla="*/ 59 w 72"/>
                  <a:gd name="T29" fmla="*/ 57 h 72"/>
                  <a:gd name="T30" fmla="*/ 71 w 72"/>
                  <a:gd name="T31" fmla="*/ 44 h 72"/>
                  <a:gd name="T32" fmla="*/ 70 w 72"/>
                  <a:gd name="T33" fmla="*/ 3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72">
                    <a:moveTo>
                      <a:pt x="70" y="34"/>
                    </a:moveTo>
                    <a:cubicBezTo>
                      <a:pt x="71" y="31"/>
                      <a:pt x="71" y="27"/>
                      <a:pt x="70" y="24"/>
                    </a:cubicBezTo>
                    <a:cubicBezTo>
                      <a:pt x="68" y="18"/>
                      <a:pt x="63" y="15"/>
                      <a:pt x="57" y="12"/>
                    </a:cubicBezTo>
                    <a:cubicBezTo>
                      <a:pt x="54" y="6"/>
                      <a:pt x="50" y="2"/>
                      <a:pt x="44" y="1"/>
                    </a:cubicBezTo>
                    <a:cubicBezTo>
                      <a:pt x="41" y="0"/>
                      <a:pt x="37" y="0"/>
                      <a:pt x="34" y="1"/>
                    </a:cubicBezTo>
                    <a:cubicBezTo>
                      <a:pt x="30" y="0"/>
                      <a:pt x="27" y="1"/>
                      <a:pt x="24" y="2"/>
                    </a:cubicBezTo>
                    <a:cubicBezTo>
                      <a:pt x="18" y="4"/>
                      <a:pt x="14" y="8"/>
                      <a:pt x="12" y="15"/>
                    </a:cubicBezTo>
                    <a:cubicBezTo>
                      <a:pt x="6" y="17"/>
                      <a:pt x="2" y="22"/>
                      <a:pt x="0" y="28"/>
                    </a:cubicBezTo>
                    <a:cubicBezTo>
                      <a:pt x="0" y="31"/>
                      <a:pt x="0" y="34"/>
                      <a:pt x="1" y="38"/>
                    </a:cubicBezTo>
                    <a:cubicBezTo>
                      <a:pt x="0" y="41"/>
                      <a:pt x="0" y="44"/>
                      <a:pt x="1" y="48"/>
                    </a:cubicBezTo>
                    <a:cubicBezTo>
                      <a:pt x="3" y="53"/>
                      <a:pt x="8" y="57"/>
                      <a:pt x="14" y="59"/>
                    </a:cubicBezTo>
                    <a:cubicBezTo>
                      <a:pt x="17" y="65"/>
                      <a:pt x="22" y="70"/>
                      <a:pt x="27" y="71"/>
                    </a:cubicBezTo>
                    <a:cubicBezTo>
                      <a:pt x="31" y="72"/>
                      <a:pt x="34" y="71"/>
                      <a:pt x="37" y="70"/>
                    </a:cubicBezTo>
                    <a:cubicBezTo>
                      <a:pt x="41" y="71"/>
                      <a:pt x="44" y="71"/>
                      <a:pt x="47" y="70"/>
                    </a:cubicBezTo>
                    <a:cubicBezTo>
                      <a:pt x="53" y="68"/>
                      <a:pt x="57" y="63"/>
                      <a:pt x="59" y="57"/>
                    </a:cubicBezTo>
                    <a:cubicBezTo>
                      <a:pt x="65" y="54"/>
                      <a:pt x="70" y="50"/>
                      <a:pt x="71" y="44"/>
                    </a:cubicBezTo>
                    <a:cubicBezTo>
                      <a:pt x="72" y="41"/>
                      <a:pt x="71" y="37"/>
                      <a:pt x="70" y="34"/>
                    </a:cubicBez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p:spPr>
            <p:txBody>
              <a:bodyPr vert="horz" wrap="square" lIns="91440" tIns="45720" rIns="91440" bIns="45720" numCol="1" anchor="t" anchorCtr="0" compatLnSpc="1">
                <a:prstTxWarp prst="textNoShape">
                  <a:avLst/>
                </a:prstTxWarp>
              </a:bodyPr>
              <a:lstStyle/>
              <a:p>
                <a:pPr lvl="0"/>
                <a:endParaRPr lang="ru-RU" dirty="0"/>
              </a:p>
            </p:txBody>
          </p:sp>
          <p:sp>
            <p:nvSpPr>
              <p:cNvPr id="103" name="Полилиния 106"/>
              <p:cNvSpPr>
                <a:spLocks/>
              </p:cNvSpPr>
              <p:nvPr/>
            </p:nvSpPr>
            <p:spPr bwMode="auto">
              <a:xfrm>
                <a:off x="6222745" y="1584116"/>
                <a:ext cx="446457" cy="446457"/>
              </a:xfrm>
              <a:custGeom>
                <a:avLst/>
                <a:gdLst>
                  <a:gd name="T0" fmla="*/ 70 w 72"/>
                  <a:gd name="T1" fmla="*/ 34 h 72"/>
                  <a:gd name="T2" fmla="*/ 70 w 72"/>
                  <a:gd name="T3" fmla="*/ 24 h 72"/>
                  <a:gd name="T4" fmla="*/ 57 w 72"/>
                  <a:gd name="T5" fmla="*/ 12 h 72"/>
                  <a:gd name="T6" fmla="*/ 44 w 72"/>
                  <a:gd name="T7" fmla="*/ 1 h 72"/>
                  <a:gd name="T8" fmla="*/ 34 w 72"/>
                  <a:gd name="T9" fmla="*/ 1 h 72"/>
                  <a:gd name="T10" fmla="*/ 24 w 72"/>
                  <a:gd name="T11" fmla="*/ 2 h 72"/>
                  <a:gd name="T12" fmla="*/ 12 w 72"/>
                  <a:gd name="T13" fmla="*/ 15 h 72"/>
                  <a:gd name="T14" fmla="*/ 0 w 72"/>
                  <a:gd name="T15" fmla="*/ 28 h 72"/>
                  <a:gd name="T16" fmla="*/ 1 w 72"/>
                  <a:gd name="T17" fmla="*/ 38 h 72"/>
                  <a:gd name="T18" fmla="*/ 1 w 72"/>
                  <a:gd name="T19" fmla="*/ 48 h 72"/>
                  <a:gd name="T20" fmla="*/ 14 w 72"/>
                  <a:gd name="T21" fmla="*/ 59 h 72"/>
                  <a:gd name="T22" fmla="*/ 27 w 72"/>
                  <a:gd name="T23" fmla="*/ 71 h 72"/>
                  <a:gd name="T24" fmla="*/ 37 w 72"/>
                  <a:gd name="T25" fmla="*/ 70 h 72"/>
                  <a:gd name="T26" fmla="*/ 47 w 72"/>
                  <a:gd name="T27" fmla="*/ 70 h 72"/>
                  <a:gd name="T28" fmla="*/ 59 w 72"/>
                  <a:gd name="T29" fmla="*/ 57 h 72"/>
                  <a:gd name="T30" fmla="*/ 71 w 72"/>
                  <a:gd name="T31" fmla="*/ 44 h 72"/>
                  <a:gd name="T32" fmla="*/ 70 w 72"/>
                  <a:gd name="T33" fmla="*/ 3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72">
                    <a:moveTo>
                      <a:pt x="70" y="34"/>
                    </a:moveTo>
                    <a:cubicBezTo>
                      <a:pt x="71" y="31"/>
                      <a:pt x="71" y="27"/>
                      <a:pt x="70" y="24"/>
                    </a:cubicBezTo>
                    <a:cubicBezTo>
                      <a:pt x="68" y="18"/>
                      <a:pt x="63" y="15"/>
                      <a:pt x="57" y="12"/>
                    </a:cubicBezTo>
                    <a:cubicBezTo>
                      <a:pt x="54" y="6"/>
                      <a:pt x="50" y="2"/>
                      <a:pt x="44" y="1"/>
                    </a:cubicBezTo>
                    <a:cubicBezTo>
                      <a:pt x="41" y="0"/>
                      <a:pt x="37" y="0"/>
                      <a:pt x="34" y="1"/>
                    </a:cubicBezTo>
                    <a:cubicBezTo>
                      <a:pt x="30" y="0"/>
                      <a:pt x="27" y="1"/>
                      <a:pt x="24" y="2"/>
                    </a:cubicBezTo>
                    <a:cubicBezTo>
                      <a:pt x="18" y="4"/>
                      <a:pt x="14" y="8"/>
                      <a:pt x="12" y="15"/>
                    </a:cubicBezTo>
                    <a:cubicBezTo>
                      <a:pt x="6" y="17"/>
                      <a:pt x="2" y="22"/>
                      <a:pt x="0" y="28"/>
                    </a:cubicBezTo>
                    <a:cubicBezTo>
                      <a:pt x="0" y="31"/>
                      <a:pt x="0" y="34"/>
                      <a:pt x="1" y="38"/>
                    </a:cubicBezTo>
                    <a:cubicBezTo>
                      <a:pt x="0" y="41"/>
                      <a:pt x="0" y="44"/>
                      <a:pt x="1" y="48"/>
                    </a:cubicBezTo>
                    <a:cubicBezTo>
                      <a:pt x="3" y="53"/>
                      <a:pt x="8" y="57"/>
                      <a:pt x="14" y="59"/>
                    </a:cubicBezTo>
                    <a:cubicBezTo>
                      <a:pt x="17" y="65"/>
                      <a:pt x="22" y="70"/>
                      <a:pt x="27" y="71"/>
                    </a:cubicBezTo>
                    <a:cubicBezTo>
                      <a:pt x="31" y="72"/>
                      <a:pt x="34" y="71"/>
                      <a:pt x="37" y="70"/>
                    </a:cubicBezTo>
                    <a:cubicBezTo>
                      <a:pt x="41" y="71"/>
                      <a:pt x="44" y="71"/>
                      <a:pt x="47" y="70"/>
                    </a:cubicBezTo>
                    <a:cubicBezTo>
                      <a:pt x="53" y="68"/>
                      <a:pt x="57" y="63"/>
                      <a:pt x="59" y="57"/>
                    </a:cubicBezTo>
                    <a:cubicBezTo>
                      <a:pt x="65" y="54"/>
                      <a:pt x="70" y="50"/>
                      <a:pt x="71" y="44"/>
                    </a:cubicBezTo>
                    <a:cubicBezTo>
                      <a:pt x="72" y="41"/>
                      <a:pt x="71" y="37"/>
                      <a:pt x="70" y="34"/>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ru-RU" dirty="0"/>
              </a:p>
            </p:txBody>
          </p:sp>
        </p:grpSp>
      </p:grpSp>
      <p:sp>
        <p:nvSpPr>
          <p:cNvPr id="2" name="Заголовок 1"/>
          <p:cNvSpPr>
            <a:spLocks noGrp="1"/>
          </p:cNvSpPr>
          <p:nvPr>
            <p:ph type="ctrTitle"/>
          </p:nvPr>
        </p:nvSpPr>
        <p:spPr>
          <a:xfrm>
            <a:off x="1524000" y="1005840"/>
            <a:ext cx="9144000" cy="2651760"/>
          </a:xfrm>
        </p:spPr>
        <p:txBody>
          <a:bodyPr anchor="b">
            <a:normAutofit/>
          </a:bodyPr>
          <a:lstStyle>
            <a:lvl1pPr algn="ctr">
              <a:lnSpc>
                <a:spcPct val="80000"/>
              </a:lnSpc>
              <a:defRPr sz="7200">
                <a:solidFill>
                  <a:schemeClr val="tx1"/>
                </a:solidFill>
                <a:effectLst>
                  <a:outerShdw blurRad="50800" algn="ctr" rotWithShape="0">
                    <a:prstClr val="black">
                      <a:alpha val="35000"/>
                    </a:prstClr>
                  </a:outerShdw>
                </a:effectLst>
              </a:defRPr>
            </a:lvl1pPr>
          </a:lstStyle>
          <a:p>
            <a:r>
              <a:rPr lang="ru-RU" smtClean="0"/>
              <a:t>Образец заголовка</a:t>
            </a:r>
            <a:endParaRPr lang="ru-RU" dirty="0"/>
          </a:p>
        </p:txBody>
      </p:sp>
      <p:sp>
        <p:nvSpPr>
          <p:cNvPr id="3" name="Подзаголовок 2"/>
          <p:cNvSpPr>
            <a:spLocks noGrp="1"/>
          </p:cNvSpPr>
          <p:nvPr>
            <p:ph type="subTitle" idx="1"/>
          </p:nvPr>
        </p:nvSpPr>
        <p:spPr>
          <a:xfrm>
            <a:off x="1524000" y="3719568"/>
            <a:ext cx="9144000" cy="1082939"/>
          </a:xfrm>
        </p:spPr>
        <p:txBody>
          <a:bodyPr/>
          <a:lstStyle>
            <a:lvl1pPr marL="0" indent="0" algn="ctr">
              <a:spcBef>
                <a:spcPts val="1000"/>
              </a:spcBef>
              <a:buNone/>
              <a:defRPr sz="2400">
                <a:effectLst>
                  <a:outerShdw blurRad="50800" algn="ctr" rotWithShape="0">
                    <a:prstClr val="black">
                      <a:alpha val="35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dirty="0"/>
          </a:p>
        </p:txBody>
      </p:sp>
    </p:spTree>
    <p:extLst>
      <p:ext uri="{BB962C8B-B14F-4D97-AF65-F5344CB8AC3E}">
        <p14:creationId xmlns:p14="http://schemas.microsoft.com/office/powerpoint/2010/main" val="92178877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dirty="0"/>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Дата 3"/>
          <p:cNvSpPr>
            <a:spLocks noGrp="1"/>
          </p:cNvSpPr>
          <p:nvPr>
            <p:ph type="dt" sz="half" idx="10"/>
          </p:nvPr>
        </p:nvSpPr>
        <p:spPr/>
        <p:txBody>
          <a:bodyPr/>
          <a:lstStyle/>
          <a:p>
            <a:fld id="{E6FFA8D6-61CB-47CF-BA93-9D77189827BB}" type="datetime1">
              <a:rPr lang="ru-RU" smtClean="0"/>
              <a:t>01.02.2016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484FD59D-33F1-4A76-843D-E67207CAFE54}" type="slidenum">
              <a:rPr lang="ru-RU" smtClean="0"/>
              <a:t>‹#›</a:t>
            </a:fld>
            <a:endParaRPr lang="ru-RU" dirty="0"/>
          </a:p>
        </p:txBody>
      </p:sp>
    </p:spTree>
    <p:extLst>
      <p:ext uri="{BB962C8B-B14F-4D97-AF65-F5344CB8AC3E}">
        <p14:creationId xmlns:p14="http://schemas.microsoft.com/office/powerpoint/2010/main" val="3264311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grpSp>
        <p:nvGrpSpPr>
          <p:cNvPr id="84" name="Группа 83"/>
          <p:cNvGrpSpPr/>
          <p:nvPr/>
        </p:nvGrpSpPr>
        <p:grpSpPr>
          <a:xfrm>
            <a:off x="-111192" y="56187"/>
            <a:ext cx="1187090" cy="6801813"/>
            <a:chOff x="-111192" y="56187"/>
            <a:chExt cx="1187090" cy="6801813"/>
          </a:xfrm>
        </p:grpSpPr>
        <p:sp>
          <p:nvSpPr>
            <p:cNvPr id="7" name="Полилиния 6"/>
            <p:cNvSpPr>
              <a:spLocks/>
            </p:cNvSpPr>
            <p:nvPr/>
          </p:nvSpPr>
          <p:spPr bwMode="auto">
            <a:xfrm rot="21370907">
              <a:off x="309865" y="3163138"/>
              <a:ext cx="115581" cy="111454"/>
            </a:xfrm>
            <a:custGeom>
              <a:avLst/>
              <a:gdLst>
                <a:gd name="T0" fmla="*/ 28 w 36"/>
                <a:gd name="T1" fmla="*/ 7 h 35"/>
                <a:gd name="T2" fmla="*/ 30 w 36"/>
                <a:gd name="T3" fmla="*/ 29 h 35"/>
                <a:gd name="T4" fmla="*/ 8 w 36"/>
                <a:gd name="T5" fmla="*/ 27 h 35"/>
                <a:gd name="T6" fmla="*/ 6 w 36"/>
                <a:gd name="T7" fmla="*/ 5 h 35"/>
                <a:gd name="T8" fmla="*/ 28 w 36"/>
                <a:gd name="T9" fmla="*/ 7 h 35"/>
              </a:gdLst>
              <a:ahLst/>
              <a:cxnLst>
                <a:cxn ang="0">
                  <a:pos x="T0" y="T1"/>
                </a:cxn>
                <a:cxn ang="0">
                  <a:pos x="T2" y="T3"/>
                </a:cxn>
                <a:cxn ang="0">
                  <a:pos x="T4" y="T5"/>
                </a:cxn>
                <a:cxn ang="0">
                  <a:pos x="T6" y="T7"/>
                </a:cxn>
                <a:cxn ang="0">
                  <a:pos x="T8" y="T9"/>
                </a:cxn>
              </a:cxnLst>
              <a:rect l="0" t="0" r="r" b="b"/>
              <a:pathLst>
                <a:path w="36" h="35">
                  <a:moveTo>
                    <a:pt x="28" y="7"/>
                  </a:moveTo>
                  <a:cubicBezTo>
                    <a:pt x="35" y="13"/>
                    <a:pt x="36" y="23"/>
                    <a:pt x="30" y="29"/>
                  </a:cubicBezTo>
                  <a:cubicBezTo>
                    <a:pt x="24" y="35"/>
                    <a:pt x="14" y="34"/>
                    <a:pt x="8" y="27"/>
                  </a:cubicBezTo>
                  <a:cubicBezTo>
                    <a:pt x="1" y="21"/>
                    <a:pt x="0" y="11"/>
                    <a:pt x="6" y="5"/>
                  </a:cubicBezTo>
                  <a:cubicBezTo>
                    <a:pt x="12" y="0"/>
                    <a:pt x="22" y="0"/>
                    <a:pt x="28" y="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8" name="Овал 33"/>
            <p:cNvSpPr>
              <a:spLocks noChangeArrowheads="1"/>
            </p:cNvSpPr>
            <p:nvPr/>
          </p:nvSpPr>
          <p:spPr bwMode="auto">
            <a:xfrm rot="21370907">
              <a:off x="156317" y="389499"/>
              <a:ext cx="107325" cy="90813"/>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ru-RU" dirty="0"/>
            </a:p>
          </p:txBody>
        </p:sp>
        <p:grpSp>
          <p:nvGrpSpPr>
            <p:cNvPr id="9" name="Группа 8"/>
            <p:cNvGrpSpPr/>
            <p:nvPr/>
          </p:nvGrpSpPr>
          <p:grpSpPr>
            <a:xfrm rot="21351673">
              <a:off x="188910" y="3285460"/>
              <a:ext cx="886988" cy="656333"/>
              <a:chOff x="452438" y="3540125"/>
              <a:chExt cx="750888" cy="555625"/>
            </a:xfrm>
          </p:grpSpPr>
          <p:sp>
            <p:nvSpPr>
              <p:cNvPr id="10" name="Полилиния 9"/>
              <p:cNvSpPr>
                <a:spLocks/>
              </p:cNvSpPr>
              <p:nvPr/>
            </p:nvSpPr>
            <p:spPr bwMode="auto">
              <a:xfrm flipH="1">
                <a:off x="546100" y="3540125"/>
                <a:ext cx="657226" cy="555625"/>
              </a:xfrm>
              <a:custGeom>
                <a:avLst/>
                <a:gdLst>
                  <a:gd name="T0" fmla="*/ 265 w 267"/>
                  <a:gd name="T1" fmla="*/ 93 h 227"/>
                  <a:gd name="T2" fmla="*/ 192 w 267"/>
                  <a:gd name="T3" fmla="*/ 3 h 227"/>
                  <a:gd name="T4" fmla="*/ 130 w 267"/>
                  <a:gd name="T5" fmla="*/ 64 h 227"/>
                  <a:gd name="T6" fmla="*/ 52 w 267"/>
                  <a:gd name="T7" fmla="*/ 86 h 227"/>
                  <a:gd name="T8" fmla="*/ 208 w 267"/>
                  <a:gd name="T9" fmla="*/ 200 h 227"/>
                  <a:gd name="T10" fmla="*/ 265 w 267"/>
                  <a:gd name="T11" fmla="*/ 93 h 227"/>
                </a:gdLst>
                <a:ahLst/>
                <a:cxnLst>
                  <a:cxn ang="0">
                    <a:pos x="T0" y="T1"/>
                  </a:cxn>
                  <a:cxn ang="0">
                    <a:pos x="T2" y="T3"/>
                  </a:cxn>
                  <a:cxn ang="0">
                    <a:pos x="T4" y="T5"/>
                  </a:cxn>
                  <a:cxn ang="0">
                    <a:pos x="T6" y="T7"/>
                  </a:cxn>
                  <a:cxn ang="0">
                    <a:pos x="T8" y="T9"/>
                  </a:cxn>
                  <a:cxn ang="0">
                    <a:pos x="T10" y="T11"/>
                  </a:cxn>
                </a:cxnLst>
                <a:rect l="0" t="0" r="r" b="b"/>
                <a:pathLst>
                  <a:path w="267" h="227">
                    <a:moveTo>
                      <a:pt x="265" y="93"/>
                    </a:moveTo>
                    <a:cubicBezTo>
                      <a:pt x="263" y="39"/>
                      <a:pt x="218" y="0"/>
                      <a:pt x="192" y="3"/>
                    </a:cubicBezTo>
                    <a:cubicBezTo>
                      <a:pt x="151" y="8"/>
                      <a:pt x="133" y="33"/>
                      <a:pt x="130" y="64"/>
                    </a:cubicBezTo>
                    <a:cubicBezTo>
                      <a:pt x="95" y="57"/>
                      <a:pt x="61" y="69"/>
                      <a:pt x="52" y="86"/>
                    </a:cubicBezTo>
                    <a:cubicBezTo>
                      <a:pt x="0" y="183"/>
                      <a:pt x="156" y="227"/>
                      <a:pt x="208" y="200"/>
                    </a:cubicBezTo>
                    <a:cubicBezTo>
                      <a:pt x="232" y="195"/>
                      <a:pt x="267" y="136"/>
                      <a:pt x="265" y="93"/>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11" name="Полилиния 10"/>
              <p:cNvSpPr>
                <a:spLocks/>
              </p:cNvSpPr>
              <p:nvPr/>
            </p:nvSpPr>
            <p:spPr bwMode="auto">
              <a:xfrm flipH="1">
                <a:off x="452438" y="3581400"/>
                <a:ext cx="735013" cy="509587"/>
              </a:xfrm>
              <a:custGeom>
                <a:avLst/>
                <a:gdLst>
                  <a:gd name="T0" fmla="*/ 291 w 299"/>
                  <a:gd name="T1" fmla="*/ 15 h 208"/>
                  <a:gd name="T2" fmla="*/ 201 w 299"/>
                  <a:gd name="T3" fmla="*/ 160 h 208"/>
                  <a:gd name="T4" fmla="*/ 176 w 299"/>
                  <a:gd name="T5" fmla="*/ 94 h 208"/>
                  <a:gd name="T6" fmla="*/ 108 w 299"/>
                  <a:gd name="T7" fmla="*/ 20 h 208"/>
                  <a:gd name="T8" fmla="*/ 176 w 299"/>
                  <a:gd name="T9" fmla="*/ 172 h 208"/>
                  <a:gd name="T10" fmla="*/ 107 w 299"/>
                  <a:gd name="T11" fmla="*/ 150 h 208"/>
                  <a:gd name="T12" fmla="*/ 6 w 299"/>
                  <a:gd name="T13" fmla="*/ 157 h 208"/>
                  <a:gd name="T14" fmla="*/ 199 w 299"/>
                  <a:gd name="T15" fmla="*/ 192 h 208"/>
                  <a:gd name="T16" fmla="*/ 203 w 299"/>
                  <a:gd name="T17" fmla="*/ 192 h 208"/>
                  <a:gd name="T18" fmla="*/ 205 w 299"/>
                  <a:gd name="T19" fmla="*/ 189 h 208"/>
                  <a:gd name="T20" fmla="*/ 267 w 299"/>
                  <a:gd name="T21" fmla="*/ 113 h 208"/>
                  <a:gd name="T22" fmla="*/ 291 w 299"/>
                  <a:gd name="T23" fmla="*/ 15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208">
                    <a:moveTo>
                      <a:pt x="291" y="15"/>
                    </a:moveTo>
                    <a:cubicBezTo>
                      <a:pt x="262" y="0"/>
                      <a:pt x="214" y="106"/>
                      <a:pt x="201" y="160"/>
                    </a:cubicBezTo>
                    <a:cubicBezTo>
                      <a:pt x="196" y="140"/>
                      <a:pt x="186" y="115"/>
                      <a:pt x="176" y="94"/>
                    </a:cubicBezTo>
                    <a:cubicBezTo>
                      <a:pt x="150" y="46"/>
                      <a:pt x="116" y="15"/>
                      <a:pt x="108" y="20"/>
                    </a:cubicBezTo>
                    <a:cubicBezTo>
                      <a:pt x="80" y="36"/>
                      <a:pt x="138" y="130"/>
                      <a:pt x="176" y="172"/>
                    </a:cubicBezTo>
                    <a:cubicBezTo>
                      <a:pt x="157" y="164"/>
                      <a:pt x="130" y="154"/>
                      <a:pt x="107" y="150"/>
                    </a:cubicBezTo>
                    <a:cubicBezTo>
                      <a:pt x="53" y="140"/>
                      <a:pt x="7" y="148"/>
                      <a:pt x="6" y="157"/>
                    </a:cubicBezTo>
                    <a:cubicBezTo>
                      <a:pt x="0" y="197"/>
                      <a:pt x="179" y="208"/>
                      <a:pt x="199" y="192"/>
                    </a:cubicBezTo>
                    <a:cubicBezTo>
                      <a:pt x="200" y="193"/>
                      <a:pt x="202" y="193"/>
                      <a:pt x="203" y="192"/>
                    </a:cubicBezTo>
                    <a:cubicBezTo>
                      <a:pt x="204" y="192"/>
                      <a:pt x="205" y="191"/>
                      <a:pt x="205" y="189"/>
                    </a:cubicBezTo>
                    <a:cubicBezTo>
                      <a:pt x="218" y="182"/>
                      <a:pt x="249" y="146"/>
                      <a:pt x="267" y="113"/>
                    </a:cubicBezTo>
                    <a:cubicBezTo>
                      <a:pt x="292" y="65"/>
                      <a:pt x="299" y="19"/>
                      <a:pt x="291" y="15"/>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grpSp>
        <p:sp>
          <p:nvSpPr>
            <p:cNvPr id="12" name="Полилиния 11"/>
            <p:cNvSpPr>
              <a:spLocks/>
            </p:cNvSpPr>
            <p:nvPr/>
          </p:nvSpPr>
          <p:spPr bwMode="auto">
            <a:xfrm rot="21370907">
              <a:off x="40737" y="3810995"/>
              <a:ext cx="338487" cy="336423"/>
            </a:xfrm>
            <a:custGeom>
              <a:avLst/>
              <a:gdLst>
                <a:gd name="T0" fmla="*/ 50 w 106"/>
                <a:gd name="T1" fmla="*/ 0 h 106"/>
                <a:gd name="T2" fmla="*/ 50 w 106"/>
                <a:gd name="T3" fmla="*/ 0 h 106"/>
                <a:gd name="T4" fmla="*/ 42 w 106"/>
                <a:gd name="T5" fmla="*/ 12 h 106"/>
                <a:gd name="T6" fmla="*/ 32 w 106"/>
                <a:gd name="T7" fmla="*/ 5 h 106"/>
                <a:gd name="T8" fmla="*/ 30 w 106"/>
                <a:gd name="T9" fmla="*/ 5 h 106"/>
                <a:gd name="T10" fmla="*/ 28 w 106"/>
                <a:gd name="T11" fmla="*/ 22 h 106"/>
                <a:gd name="T12" fmla="*/ 16 w 106"/>
                <a:gd name="T13" fmla="*/ 19 h 106"/>
                <a:gd name="T14" fmla="*/ 11 w 106"/>
                <a:gd name="T15" fmla="*/ 21 h 106"/>
                <a:gd name="T16" fmla="*/ 17 w 106"/>
                <a:gd name="T17" fmla="*/ 38 h 106"/>
                <a:gd name="T18" fmla="*/ 1 w 106"/>
                <a:gd name="T19" fmla="*/ 45 h 106"/>
                <a:gd name="T20" fmla="*/ 8 w 106"/>
                <a:gd name="T21" fmla="*/ 54 h 106"/>
                <a:gd name="T22" fmla="*/ 1 w 106"/>
                <a:gd name="T23" fmla="*/ 63 h 106"/>
                <a:gd name="T24" fmla="*/ 21 w 106"/>
                <a:gd name="T25" fmla="*/ 70 h 106"/>
                <a:gd name="T26" fmla="*/ 15 w 106"/>
                <a:gd name="T27" fmla="*/ 91 h 106"/>
                <a:gd name="T28" fmla="*/ 19 w 106"/>
                <a:gd name="T29" fmla="*/ 92 h 106"/>
                <a:gd name="T30" fmla="*/ 30 w 106"/>
                <a:gd name="T31" fmla="*/ 88 h 106"/>
                <a:gd name="T32" fmla="*/ 34 w 106"/>
                <a:gd name="T33" fmla="*/ 103 h 106"/>
                <a:gd name="T34" fmla="*/ 35 w 106"/>
                <a:gd name="T35" fmla="*/ 103 h 106"/>
                <a:gd name="T36" fmla="*/ 47 w 106"/>
                <a:gd name="T37" fmla="*/ 94 h 106"/>
                <a:gd name="T38" fmla="*/ 56 w 106"/>
                <a:gd name="T39" fmla="*/ 106 h 106"/>
                <a:gd name="T40" fmla="*/ 57 w 106"/>
                <a:gd name="T41" fmla="*/ 106 h 106"/>
                <a:gd name="T42" fmla="*/ 64 w 106"/>
                <a:gd name="T43" fmla="*/ 95 h 106"/>
                <a:gd name="T44" fmla="*/ 75 w 106"/>
                <a:gd name="T45" fmla="*/ 101 h 106"/>
                <a:gd name="T46" fmla="*/ 77 w 106"/>
                <a:gd name="T47" fmla="*/ 101 h 106"/>
                <a:gd name="T48" fmla="*/ 79 w 106"/>
                <a:gd name="T49" fmla="*/ 84 h 106"/>
                <a:gd name="T50" fmla="*/ 91 w 106"/>
                <a:gd name="T51" fmla="*/ 87 h 106"/>
                <a:gd name="T52" fmla="*/ 96 w 106"/>
                <a:gd name="T53" fmla="*/ 85 h 106"/>
                <a:gd name="T54" fmla="*/ 89 w 106"/>
                <a:gd name="T55" fmla="*/ 68 h 106"/>
                <a:gd name="T56" fmla="*/ 106 w 106"/>
                <a:gd name="T57" fmla="*/ 61 h 106"/>
                <a:gd name="T58" fmla="*/ 98 w 106"/>
                <a:gd name="T59" fmla="*/ 52 h 106"/>
                <a:gd name="T60" fmla="*/ 106 w 106"/>
                <a:gd name="T61" fmla="*/ 43 h 106"/>
                <a:gd name="T62" fmla="*/ 85 w 106"/>
                <a:gd name="T63" fmla="*/ 36 h 106"/>
                <a:gd name="T64" fmla="*/ 91 w 106"/>
                <a:gd name="T65" fmla="*/ 16 h 106"/>
                <a:gd name="T66" fmla="*/ 88 w 106"/>
                <a:gd name="T67" fmla="*/ 15 h 106"/>
                <a:gd name="T68" fmla="*/ 76 w 106"/>
                <a:gd name="T69" fmla="*/ 18 h 106"/>
                <a:gd name="T70" fmla="*/ 73 w 106"/>
                <a:gd name="T71" fmla="*/ 4 h 106"/>
                <a:gd name="T72" fmla="*/ 71 w 106"/>
                <a:gd name="T73" fmla="*/ 3 h 106"/>
                <a:gd name="T74" fmla="*/ 60 w 106"/>
                <a:gd name="T75" fmla="*/ 12 h 106"/>
                <a:gd name="T76" fmla="*/ 50 w 106"/>
                <a:gd name="T7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 h="106">
                  <a:moveTo>
                    <a:pt x="50" y="0"/>
                  </a:moveTo>
                  <a:cubicBezTo>
                    <a:pt x="50" y="0"/>
                    <a:pt x="50" y="0"/>
                    <a:pt x="50" y="0"/>
                  </a:cubicBezTo>
                  <a:cubicBezTo>
                    <a:pt x="47" y="0"/>
                    <a:pt x="44" y="5"/>
                    <a:pt x="42" y="12"/>
                  </a:cubicBezTo>
                  <a:cubicBezTo>
                    <a:pt x="38" y="7"/>
                    <a:pt x="34" y="5"/>
                    <a:pt x="32" y="5"/>
                  </a:cubicBezTo>
                  <a:cubicBezTo>
                    <a:pt x="31" y="5"/>
                    <a:pt x="30" y="5"/>
                    <a:pt x="30" y="5"/>
                  </a:cubicBezTo>
                  <a:cubicBezTo>
                    <a:pt x="27" y="7"/>
                    <a:pt x="26" y="13"/>
                    <a:pt x="28" y="22"/>
                  </a:cubicBezTo>
                  <a:cubicBezTo>
                    <a:pt x="23" y="20"/>
                    <a:pt x="19" y="19"/>
                    <a:pt x="16" y="19"/>
                  </a:cubicBezTo>
                  <a:cubicBezTo>
                    <a:pt x="13" y="19"/>
                    <a:pt x="12" y="20"/>
                    <a:pt x="11" y="21"/>
                  </a:cubicBezTo>
                  <a:cubicBezTo>
                    <a:pt x="8" y="24"/>
                    <a:pt x="11" y="30"/>
                    <a:pt x="17" y="38"/>
                  </a:cubicBezTo>
                  <a:cubicBezTo>
                    <a:pt x="7" y="39"/>
                    <a:pt x="1" y="42"/>
                    <a:pt x="1" y="45"/>
                  </a:cubicBezTo>
                  <a:cubicBezTo>
                    <a:pt x="0" y="48"/>
                    <a:pt x="3" y="51"/>
                    <a:pt x="8" y="54"/>
                  </a:cubicBezTo>
                  <a:cubicBezTo>
                    <a:pt x="3" y="57"/>
                    <a:pt x="0" y="61"/>
                    <a:pt x="1" y="63"/>
                  </a:cubicBezTo>
                  <a:cubicBezTo>
                    <a:pt x="2" y="67"/>
                    <a:pt x="10" y="70"/>
                    <a:pt x="21" y="70"/>
                  </a:cubicBezTo>
                  <a:cubicBezTo>
                    <a:pt x="15" y="80"/>
                    <a:pt x="12" y="88"/>
                    <a:pt x="15" y="91"/>
                  </a:cubicBezTo>
                  <a:cubicBezTo>
                    <a:pt x="16" y="91"/>
                    <a:pt x="17" y="92"/>
                    <a:pt x="19" y="92"/>
                  </a:cubicBezTo>
                  <a:cubicBezTo>
                    <a:pt x="22" y="92"/>
                    <a:pt x="26" y="91"/>
                    <a:pt x="30" y="88"/>
                  </a:cubicBezTo>
                  <a:cubicBezTo>
                    <a:pt x="30" y="96"/>
                    <a:pt x="31" y="102"/>
                    <a:pt x="34" y="103"/>
                  </a:cubicBezTo>
                  <a:cubicBezTo>
                    <a:pt x="34" y="103"/>
                    <a:pt x="35" y="103"/>
                    <a:pt x="35" y="103"/>
                  </a:cubicBezTo>
                  <a:cubicBezTo>
                    <a:pt x="38" y="103"/>
                    <a:pt x="42" y="100"/>
                    <a:pt x="47" y="94"/>
                  </a:cubicBezTo>
                  <a:cubicBezTo>
                    <a:pt x="50" y="102"/>
                    <a:pt x="53" y="106"/>
                    <a:pt x="56" y="106"/>
                  </a:cubicBezTo>
                  <a:cubicBezTo>
                    <a:pt x="56" y="106"/>
                    <a:pt x="57" y="106"/>
                    <a:pt x="57" y="106"/>
                  </a:cubicBezTo>
                  <a:cubicBezTo>
                    <a:pt x="60" y="106"/>
                    <a:pt x="62" y="102"/>
                    <a:pt x="64" y="95"/>
                  </a:cubicBezTo>
                  <a:cubicBezTo>
                    <a:pt x="69" y="99"/>
                    <a:pt x="72" y="101"/>
                    <a:pt x="75" y="101"/>
                  </a:cubicBezTo>
                  <a:cubicBezTo>
                    <a:pt x="76" y="101"/>
                    <a:pt x="76" y="101"/>
                    <a:pt x="77" y="101"/>
                  </a:cubicBezTo>
                  <a:cubicBezTo>
                    <a:pt x="80" y="99"/>
                    <a:pt x="81" y="93"/>
                    <a:pt x="79" y="84"/>
                  </a:cubicBezTo>
                  <a:cubicBezTo>
                    <a:pt x="84" y="86"/>
                    <a:pt x="88" y="87"/>
                    <a:pt x="91" y="87"/>
                  </a:cubicBezTo>
                  <a:cubicBezTo>
                    <a:pt x="93" y="87"/>
                    <a:pt x="95" y="87"/>
                    <a:pt x="96" y="85"/>
                  </a:cubicBezTo>
                  <a:cubicBezTo>
                    <a:pt x="98" y="82"/>
                    <a:pt x="95" y="76"/>
                    <a:pt x="89" y="68"/>
                  </a:cubicBezTo>
                  <a:cubicBezTo>
                    <a:pt x="99" y="67"/>
                    <a:pt x="105" y="65"/>
                    <a:pt x="106" y="61"/>
                  </a:cubicBezTo>
                  <a:cubicBezTo>
                    <a:pt x="106" y="58"/>
                    <a:pt x="104" y="55"/>
                    <a:pt x="98" y="52"/>
                  </a:cubicBezTo>
                  <a:cubicBezTo>
                    <a:pt x="103" y="49"/>
                    <a:pt x="106" y="46"/>
                    <a:pt x="106" y="43"/>
                  </a:cubicBezTo>
                  <a:cubicBezTo>
                    <a:pt x="105" y="39"/>
                    <a:pt x="97" y="37"/>
                    <a:pt x="85" y="36"/>
                  </a:cubicBezTo>
                  <a:cubicBezTo>
                    <a:pt x="92" y="27"/>
                    <a:pt x="94" y="19"/>
                    <a:pt x="91" y="16"/>
                  </a:cubicBezTo>
                  <a:cubicBezTo>
                    <a:pt x="90" y="15"/>
                    <a:pt x="89" y="15"/>
                    <a:pt x="88" y="15"/>
                  </a:cubicBezTo>
                  <a:cubicBezTo>
                    <a:pt x="85" y="15"/>
                    <a:pt x="81" y="16"/>
                    <a:pt x="76" y="18"/>
                  </a:cubicBezTo>
                  <a:cubicBezTo>
                    <a:pt x="77" y="10"/>
                    <a:pt x="76" y="5"/>
                    <a:pt x="73" y="4"/>
                  </a:cubicBezTo>
                  <a:cubicBezTo>
                    <a:pt x="72" y="3"/>
                    <a:pt x="72" y="3"/>
                    <a:pt x="71" y="3"/>
                  </a:cubicBezTo>
                  <a:cubicBezTo>
                    <a:pt x="68" y="3"/>
                    <a:pt x="64" y="7"/>
                    <a:pt x="60" y="12"/>
                  </a:cubicBezTo>
                  <a:cubicBezTo>
                    <a:pt x="57" y="5"/>
                    <a:pt x="54" y="0"/>
                    <a:pt x="50" y="0"/>
                  </a:cubicBez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3" name="Полилиния 12"/>
            <p:cNvSpPr>
              <a:spLocks/>
            </p:cNvSpPr>
            <p:nvPr/>
          </p:nvSpPr>
          <p:spPr bwMode="auto">
            <a:xfrm rot="1029304">
              <a:off x="-5757" y="2131015"/>
              <a:ext cx="717568" cy="786784"/>
            </a:xfrm>
            <a:custGeom>
              <a:avLst/>
              <a:gdLst>
                <a:gd name="connsiteX0" fmla="*/ 624166 w 717568"/>
                <a:gd name="connsiteY0" fmla="*/ 7939 h 786784"/>
                <a:gd name="connsiteX1" fmla="*/ 680993 w 717568"/>
                <a:gd name="connsiteY1" fmla="*/ 7779 h 786784"/>
                <a:gd name="connsiteX2" fmla="*/ 244665 w 717568"/>
                <a:gd name="connsiteY2" fmla="*/ 782347 h 786784"/>
                <a:gd name="connsiteX3" fmla="*/ 109114 w 717568"/>
                <a:gd name="connsiteY3" fmla="*/ 756152 h 786784"/>
                <a:gd name="connsiteX4" fmla="*/ 99313 w 717568"/>
                <a:gd name="connsiteY4" fmla="*/ 749712 h 786784"/>
                <a:gd name="connsiteX5" fmla="*/ 0 w 717568"/>
                <a:gd name="connsiteY5" fmla="*/ 427989 h 786784"/>
                <a:gd name="connsiteX6" fmla="*/ 3400 w 717568"/>
                <a:gd name="connsiteY6" fmla="*/ 430734 h 786784"/>
                <a:gd name="connsiteX7" fmla="*/ 260064 w 717568"/>
                <a:gd name="connsiteY7" fmla="*/ 731389 h 786784"/>
                <a:gd name="connsiteX8" fmla="*/ 624166 w 717568"/>
                <a:gd name="connsiteY8" fmla="*/ 7939 h 786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7568" h="786784">
                  <a:moveTo>
                    <a:pt x="624166" y="7939"/>
                  </a:moveTo>
                  <a:cubicBezTo>
                    <a:pt x="643937" y="-2174"/>
                    <a:pt x="663027" y="-3050"/>
                    <a:pt x="680993" y="7779"/>
                  </a:cubicBezTo>
                  <a:cubicBezTo>
                    <a:pt x="870924" y="119888"/>
                    <a:pt x="260065" y="848593"/>
                    <a:pt x="244665" y="782347"/>
                  </a:cubicBezTo>
                  <a:cubicBezTo>
                    <a:pt x="206165" y="793813"/>
                    <a:pt x="158682" y="782347"/>
                    <a:pt x="109114" y="756152"/>
                  </a:cubicBezTo>
                  <a:lnTo>
                    <a:pt x="99313" y="749712"/>
                  </a:lnTo>
                  <a:lnTo>
                    <a:pt x="0" y="427989"/>
                  </a:lnTo>
                  <a:lnTo>
                    <a:pt x="3400" y="430734"/>
                  </a:lnTo>
                  <a:cubicBezTo>
                    <a:pt x="113766" y="527555"/>
                    <a:pt x="231831" y="660047"/>
                    <a:pt x="260064" y="731389"/>
                  </a:cubicBezTo>
                  <a:cubicBezTo>
                    <a:pt x="313964" y="602081"/>
                    <a:pt x="485768" y="78723"/>
                    <a:pt x="624166" y="7939"/>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noAutofit/>
            </a:bodyPr>
            <a:lstStyle/>
            <a:p>
              <a:endParaRPr lang="ru-RU" dirty="0"/>
            </a:p>
          </p:txBody>
        </p:sp>
        <p:sp>
          <p:nvSpPr>
            <p:cNvPr id="14" name="Полилиния 13"/>
            <p:cNvSpPr>
              <a:spLocks/>
            </p:cNvSpPr>
            <p:nvPr/>
          </p:nvSpPr>
          <p:spPr bwMode="auto">
            <a:xfrm rot="229093" flipH="1">
              <a:off x="363693" y="5127408"/>
              <a:ext cx="115581" cy="111454"/>
            </a:xfrm>
            <a:custGeom>
              <a:avLst/>
              <a:gdLst>
                <a:gd name="T0" fmla="*/ 28 w 36"/>
                <a:gd name="T1" fmla="*/ 7 h 35"/>
                <a:gd name="T2" fmla="*/ 30 w 36"/>
                <a:gd name="T3" fmla="*/ 29 h 35"/>
                <a:gd name="T4" fmla="*/ 8 w 36"/>
                <a:gd name="T5" fmla="*/ 27 h 35"/>
                <a:gd name="T6" fmla="*/ 6 w 36"/>
                <a:gd name="T7" fmla="*/ 5 h 35"/>
                <a:gd name="T8" fmla="*/ 28 w 36"/>
                <a:gd name="T9" fmla="*/ 7 h 35"/>
              </a:gdLst>
              <a:ahLst/>
              <a:cxnLst>
                <a:cxn ang="0">
                  <a:pos x="T0" y="T1"/>
                </a:cxn>
                <a:cxn ang="0">
                  <a:pos x="T2" y="T3"/>
                </a:cxn>
                <a:cxn ang="0">
                  <a:pos x="T4" y="T5"/>
                </a:cxn>
                <a:cxn ang="0">
                  <a:pos x="T6" y="T7"/>
                </a:cxn>
                <a:cxn ang="0">
                  <a:pos x="T8" y="T9"/>
                </a:cxn>
              </a:cxnLst>
              <a:rect l="0" t="0" r="r" b="b"/>
              <a:pathLst>
                <a:path w="36" h="35">
                  <a:moveTo>
                    <a:pt x="28" y="7"/>
                  </a:moveTo>
                  <a:cubicBezTo>
                    <a:pt x="35" y="13"/>
                    <a:pt x="36" y="23"/>
                    <a:pt x="30" y="29"/>
                  </a:cubicBezTo>
                  <a:cubicBezTo>
                    <a:pt x="24" y="35"/>
                    <a:pt x="14" y="34"/>
                    <a:pt x="8" y="27"/>
                  </a:cubicBezTo>
                  <a:cubicBezTo>
                    <a:pt x="1" y="21"/>
                    <a:pt x="0" y="11"/>
                    <a:pt x="6" y="5"/>
                  </a:cubicBezTo>
                  <a:cubicBezTo>
                    <a:pt x="12" y="0"/>
                    <a:pt x="22" y="0"/>
                    <a:pt x="28" y="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5" name="Полилиния 14"/>
            <p:cNvSpPr>
              <a:spLocks/>
            </p:cNvSpPr>
            <p:nvPr/>
          </p:nvSpPr>
          <p:spPr bwMode="auto">
            <a:xfrm rot="229093" flipH="1">
              <a:off x="820539" y="6496790"/>
              <a:ext cx="130517" cy="129721"/>
            </a:xfrm>
            <a:custGeom>
              <a:avLst/>
              <a:gdLst>
                <a:gd name="T0" fmla="*/ 50 w 106"/>
                <a:gd name="T1" fmla="*/ 0 h 106"/>
                <a:gd name="T2" fmla="*/ 50 w 106"/>
                <a:gd name="T3" fmla="*/ 0 h 106"/>
                <a:gd name="T4" fmla="*/ 42 w 106"/>
                <a:gd name="T5" fmla="*/ 12 h 106"/>
                <a:gd name="T6" fmla="*/ 32 w 106"/>
                <a:gd name="T7" fmla="*/ 5 h 106"/>
                <a:gd name="T8" fmla="*/ 30 w 106"/>
                <a:gd name="T9" fmla="*/ 5 h 106"/>
                <a:gd name="T10" fmla="*/ 28 w 106"/>
                <a:gd name="T11" fmla="*/ 22 h 106"/>
                <a:gd name="T12" fmla="*/ 16 w 106"/>
                <a:gd name="T13" fmla="*/ 19 h 106"/>
                <a:gd name="T14" fmla="*/ 11 w 106"/>
                <a:gd name="T15" fmla="*/ 21 h 106"/>
                <a:gd name="T16" fmla="*/ 17 w 106"/>
                <a:gd name="T17" fmla="*/ 38 h 106"/>
                <a:gd name="T18" fmla="*/ 1 w 106"/>
                <a:gd name="T19" fmla="*/ 45 h 106"/>
                <a:gd name="T20" fmla="*/ 8 w 106"/>
                <a:gd name="T21" fmla="*/ 54 h 106"/>
                <a:gd name="T22" fmla="*/ 1 w 106"/>
                <a:gd name="T23" fmla="*/ 63 h 106"/>
                <a:gd name="T24" fmla="*/ 21 w 106"/>
                <a:gd name="T25" fmla="*/ 70 h 106"/>
                <a:gd name="T26" fmla="*/ 15 w 106"/>
                <a:gd name="T27" fmla="*/ 91 h 106"/>
                <a:gd name="T28" fmla="*/ 19 w 106"/>
                <a:gd name="T29" fmla="*/ 92 h 106"/>
                <a:gd name="T30" fmla="*/ 30 w 106"/>
                <a:gd name="T31" fmla="*/ 88 h 106"/>
                <a:gd name="T32" fmla="*/ 34 w 106"/>
                <a:gd name="T33" fmla="*/ 103 h 106"/>
                <a:gd name="T34" fmla="*/ 35 w 106"/>
                <a:gd name="T35" fmla="*/ 103 h 106"/>
                <a:gd name="T36" fmla="*/ 47 w 106"/>
                <a:gd name="T37" fmla="*/ 94 h 106"/>
                <a:gd name="T38" fmla="*/ 56 w 106"/>
                <a:gd name="T39" fmla="*/ 106 h 106"/>
                <a:gd name="T40" fmla="*/ 57 w 106"/>
                <a:gd name="T41" fmla="*/ 106 h 106"/>
                <a:gd name="T42" fmla="*/ 64 w 106"/>
                <a:gd name="T43" fmla="*/ 95 h 106"/>
                <a:gd name="T44" fmla="*/ 75 w 106"/>
                <a:gd name="T45" fmla="*/ 101 h 106"/>
                <a:gd name="T46" fmla="*/ 77 w 106"/>
                <a:gd name="T47" fmla="*/ 101 h 106"/>
                <a:gd name="T48" fmla="*/ 79 w 106"/>
                <a:gd name="T49" fmla="*/ 84 h 106"/>
                <a:gd name="T50" fmla="*/ 91 w 106"/>
                <a:gd name="T51" fmla="*/ 87 h 106"/>
                <a:gd name="T52" fmla="*/ 96 w 106"/>
                <a:gd name="T53" fmla="*/ 85 h 106"/>
                <a:gd name="T54" fmla="*/ 89 w 106"/>
                <a:gd name="T55" fmla="*/ 68 h 106"/>
                <a:gd name="T56" fmla="*/ 106 w 106"/>
                <a:gd name="T57" fmla="*/ 61 h 106"/>
                <a:gd name="T58" fmla="*/ 98 w 106"/>
                <a:gd name="T59" fmla="*/ 52 h 106"/>
                <a:gd name="T60" fmla="*/ 106 w 106"/>
                <a:gd name="T61" fmla="*/ 43 h 106"/>
                <a:gd name="T62" fmla="*/ 85 w 106"/>
                <a:gd name="T63" fmla="*/ 36 h 106"/>
                <a:gd name="T64" fmla="*/ 91 w 106"/>
                <a:gd name="T65" fmla="*/ 16 h 106"/>
                <a:gd name="T66" fmla="*/ 88 w 106"/>
                <a:gd name="T67" fmla="*/ 15 h 106"/>
                <a:gd name="T68" fmla="*/ 76 w 106"/>
                <a:gd name="T69" fmla="*/ 18 h 106"/>
                <a:gd name="T70" fmla="*/ 73 w 106"/>
                <a:gd name="T71" fmla="*/ 4 h 106"/>
                <a:gd name="T72" fmla="*/ 71 w 106"/>
                <a:gd name="T73" fmla="*/ 3 h 106"/>
                <a:gd name="T74" fmla="*/ 60 w 106"/>
                <a:gd name="T75" fmla="*/ 12 h 106"/>
                <a:gd name="T76" fmla="*/ 50 w 106"/>
                <a:gd name="T7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 h="106">
                  <a:moveTo>
                    <a:pt x="50" y="0"/>
                  </a:moveTo>
                  <a:cubicBezTo>
                    <a:pt x="50" y="0"/>
                    <a:pt x="50" y="0"/>
                    <a:pt x="50" y="0"/>
                  </a:cubicBezTo>
                  <a:cubicBezTo>
                    <a:pt x="47" y="0"/>
                    <a:pt x="44" y="5"/>
                    <a:pt x="42" y="12"/>
                  </a:cubicBezTo>
                  <a:cubicBezTo>
                    <a:pt x="38" y="7"/>
                    <a:pt x="34" y="5"/>
                    <a:pt x="32" y="5"/>
                  </a:cubicBezTo>
                  <a:cubicBezTo>
                    <a:pt x="31" y="5"/>
                    <a:pt x="30" y="5"/>
                    <a:pt x="30" y="5"/>
                  </a:cubicBezTo>
                  <a:cubicBezTo>
                    <a:pt x="27" y="7"/>
                    <a:pt x="26" y="13"/>
                    <a:pt x="28" y="22"/>
                  </a:cubicBezTo>
                  <a:cubicBezTo>
                    <a:pt x="23" y="20"/>
                    <a:pt x="19" y="19"/>
                    <a:pt x="16" y="19"/>
                  </a:cubicBezTo>
                  <a:cubicBezTo>
                    <a:pt x="13" y="19"/>
                    <a:pt x="12" y="20"/>
                    <a:pt x="11" y="21"/>
                  </a:cubicBezTo>
                  <a:cubicBezTo>
                    <a:pt x="8" y="24"/>
                    <a:pt x="11" y="30"/>
                    <a:pt x="17" y="38"/>
                  </a:cubicBezTo>
                  <a:cubicBezTo>
                    <a:pt x="7" y="39"/>
                    <a:pt x="1" y="42"/>
                    <a:pt x="1" y="45"/>
                  </a:cubicBezTo>
                  <a:cubicBezTo>
                    <a:pt x="0" y="48"/>
                    <a:pt x="3" y="51"/>
                    <a:pt x="8" y="54"/>
                  </a:cubicBezTo>
                  <a:cubicBezTo>
                    <a:pt x="3" y="57"/>
                    <a:pt x="0" y="61"/>
                    <a:pt x="1" y="63"/>
                  </a:cubicBezTo>
                  <a:cubicBezTo>
                    <a:pt x="2" y="67"/>
                    <a:pt x="10" y="70"/>
                    <a:pt x="21" y="70"/>
                  </a:cubicBezTo>
                  <a:cubicBezTo>
                    <a:pt x="15" y="80"/>
                    <a:pt x="12" y="88"/>
                    <a:pt x="15" y="91"/>
                  </a:cubicBezTo>
                  <a:cubicBezTo>
                    <a:pt x="16" y="91"/>
                    <a:pt x="17" y="92"/>
                    <a:pt x="19" y="92"/>
                  </a:cubicBezTo>
                  <a:cubicBezTo>
                    <a:pt x="22" y="92"/>
                    <a:pt x="26" y="91"/>
                    <a:pt x="30" y="88"/>
                  </a:cubicBezTo>
                  <a:cubicBezTo>
                    <a:pt x="30" y="96"/>
                    <a:pt x="31" y="102"/>
                    <a:pt x="34" y="103"/>
                  </a:cubicBezTo>
                  <a:cubicBezTo>
                    <a:pt x="34" y="103"/>
                    <a:pt x="35" y="103"/>
                    <a:pt x="35" y="103"/>
                  </a:cubicBezTo>
                  <a:cubicBezTo>
                    <a:pt x="38" y="103"/>
                    <a:pt x="42" y="100"/>
                    <a:pt x="47" y="94"/>
                  </a:cubicBezTo>
                  <a:cubicBezTo>
                    <a:pt x="50" y="102"/>
                    <a:pt x="53" y="106"/>
                    <a:pt x="56" y="106"/>
                  </a:cubicBezTo>
                  <a:cubicBezTo>
                    <a:pt x="56" y="106"/>
                    <a:pt x="57" y="106"/>
                    <a:pt x="57" y="106"/>
                  </a:cubicBezTo>
                  <a:cubicBezTo>
                    <a:pt x="60" y="106"/>
                    <a:pt x="62" y="102"/>
                    <a:pt x="64" y="95"/>
                  </a:cubicBezTo>
                  <a:cubicBezTo>
                    <a:pt x="69" y="99"/>
                    <a:pt x="72" y="101"/>
                    <a:pt x="75" y="101"/>
                  </a:cubicBezTo>
                  <a:cubicBezTo>
                    <a:pt x="76" y="101"/>
                    <a:pt x="76" y="101"/>
                    <a:pt x="77" y="101"/>
                  </a:cubicBezTo>
                  <a:cubicBezTo>
                    <a:pt x="80" y="99"/>
                    <a:pt x="81" y="93"/>
                    <a:pt x="79" y="84"/>
                  </a:cubicBezTo>
                  <a:cubicBezTo>
                    <a:pt x="84" y="86"/>
                    <a:pt x="88" y="87"/>
                    <a:pt x="91" y="87"/>
                  </a:cubicBezTo>
                  <a:cubicBezTo>
                    <a:pt x="93" y="87"/>
                    <a:pt x="95" y="87"/>
                    <a:pt x="96" y="85"/>
                  </a:cubicBezTo>
                  <a:cubicBezTo>
                    <a:pt x="98" y="82"/>
                    <a:pt x="95" y="76"/>
                    <a:pt x="89" y="68"/>
                  </a:cubicBezTo>
                  <a:cubicBezTo>
                    <a:pt x="99" y="67"/>
                    <a:pt x="105" y="65"/>
                    <a:pt x="106" y="61"/>
                  </a:cubicBezTo>
                  <a:cubicBezTo>
                    <a:pt x="106" y="58"/>
                    <a:pt x="104" y="55"/>
                    <a:pt x="98" y="52"/>
                  </a:cubicBezTo>
                  <a:cubicBezTo>
                    <a:pt x="103" y="49"/>
                    <a:pt x="106" y="46"/>
                    <a:pt x="106" y="43"/>
                  </a:cubicBezTo>
                  <a:cubicBezTo>
                    <a:pt x="105" y="39"/>
                    <a:pt x="97" y="37"/>
                    <a:pt x="85" y="36"/>
                  </a:cubicBezTo>
                  <a:cubicBezTo>
                    <a:pt x="92" y="27"/>
                    <a:pt x="94" y="19"/>
                    <a:pt x="91" y="16"/>
                  </a:cubicBezTo>
                  <a:cubicBezTo>
                    <a:pt x="90" y="15"/>
                    <a:pt x="89" y="15"/>
                    <a:pt x="88" y="15"/>
                  </a:cubicBezTo>
                  <a:cubicBezTo>
                    <a:pt x="85" y="15"/>
                    <a:pt x="81" y="16"/>
                    <a:pt x="76" y="18"/>
                  </a:cubicBezTo>
                  <a:cubicBezTo>
                    <a:pt x="77" y="10"/>
                    <a:pt x="76" y="5"/>
                    <a:pt x="73" y="4"/>
                  </a:cubicBezTo>
                  <a:cubicBezTo>
                    <a:pt x="72" y="3"/>
                    <a:pt x="72" y="3"/>
                    <a:pt x="71" y="3"/>
                  </a:cubicBezTo>
                  <a:cubicBezTo>
                    <a:pt x="68" y="3"/>
                    <a:pt x="64" y="7"/>
                    <a:pt x="60" y="12"/>
                  </a:cubicBezTo>
                  <a:cubicBezTo>
                    <a:pt x="57" y="5"/>
                    <a:pt x="54" y="0"/>
                    <a:pt x="50" y="0"/>
                  </a:cubicBez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6" name="Полилиния 15"/>
            <p:cNvSpPr>
              <a:spLocks/>
            </p:cNvSpPr>
            <p:nvPr/>
          </p:nvSpPr>
          <p:spPr bwMode="auto">
            <a:xfrm rot="18488757">
              <a:off x="56320" y="5556204"/>
              <a:ext cx="303358" cy="304647"/>
            </a:xfrm>
            <a:custGeom>
              <a:avLst/>
              <a:gdLst>
                <a:gd name="T0" fmla="*/ 117 w 117"/>
                <a:gd name="T1" fmla="*/ 67 h 117"/>
                <a:gd name="T2" fmla="*/ 103 w 117"/>
                <a:gd name="T3" fmla="*/ 54 h 117"/>
                <a:gd name="T4" fmla="*/ 114 w 117"/>
                <a:gd name="T5" fmla="*/ 40 h 117"/>
                <a:gd name="T6" fmla="*/ 100 w 117"/>
                <a:gd name="T7" fmla="*/ 35 h 117"/>
                <a:gd name="T8" fmla="*/ 103 w 117"/>
                <a:gd name="T9" fmla="*/ 20 h 117"/>
                <a:gd name="T10" fmla="*/ 86 w 117"/>
                <a:gd name="T11" fmla="*/ 22 h 117"/>
                <a:gd name="T12" fmla="*/ 83 w 117"/>
                <a:gd name="T13" fmla="*/ 5 h 117"/>
                <a:gd name="T14" fmla="*/ 68 w 117"/>
                <a:gd name="T15" fmla="*/ 13 h 117"/>
                <a:gd name="T16" fmla="*/ 59 w 117"/>
                <a:gd name="T17" fmla="*/ 0 h 117"/>
                <a:gd name="T18" fmla="*/ 47 w 117"/>
                <a:gd name="T19" fmla="*/ 20 h 117"/>
                <a:gd name="T20" fmla="*/ 26 w 117"/>
                <a:gd name="T21" fmla="*/ 9 h 117"/>
                <a:gd name="T22" fmla="*/ 25 w 117"/>
                <a:gd name="T23" fmla="*/ 22 h 117"/>
                <a:gd name="T24" fmla="*/ 12 w 117"/>
                <a:gd name="T25" fmla="*/ 23 h 117"/>
                <a:gd name="T26" fmla="*/ 19 w 117"/>
                <a:gd name="T27" fmla="*/ 42 h 117"/>
                <a:gd name="T28" fmla="*/ 1 w 117"/>
                <a:gd name="T29" fmla="*/ 50 h 117"/>
                <a:gd name="T30" fmla="*/ 15 w 117"/>
                <a:gd name="T31" fmla="*/ 62 h 117"/>
                <a:gd name="T32" fmla="*/ 3 w 117"/>
                <a:gd name="T33" fmla="*/ 77 h 117"/>
                <a:gd name="T34" fmla="*/ 18 w 117"/>
                <a:gd name="T35" fmla="*/ 81 h 117"/>
                <a:gd name="T36" fmla="*/ 14 w 117"/>
                <a:gd name="T37" fmla="*/ 97 h 117"/>
                <a:gd name="T38" fmla="*/ 32 w 117"/>
                <a:gd name="T39" fmla="*/ 95 h 117"/>
                <a:gd name="T40" fmla="*/ 35 w 117"/>
                <a:gd name="T41" fmla="*/ 112 h 117"/>
                <a:gd name="T42" fmla="*/ 49 w 117"/>
                <a:gd name="T43" fmla="*/ 103 h 117"/>
                <a:gd name="T44" fmla="*/ 59 w 117"/>
                <a:gd name="T45" fmla="*/ 117 h 117"/>
                <a:gd name="T46" fmla="*/ 70 w 117"/>
                <a:gd name="T47" fmla="*/ 96 h 117"/>
                <a:gd name="T48" fmla="*/ 91 w 117"/>
                <a:gd name="T49" fmla="*/ 107 h 117"/>
                <a:gd name="T50" fmla="*/ 93 w 117"/>
                <a:gd name="T51" fmla="*/ 94 h 117"/>
                <a:gd name="T52" fmla="*/ 105 w 117"/>
                <a:gd name="T53" fmla="*/ 93 h 117"/>
                <a:gd name="T54" fmla="*/ 98 w 117"/>
                <a:gd name="T55" fmla="*/ 75 h 117"/>
                <a:gd name="T56" fmla="*/ 117 w 117"/>
                <a:gd name="T57" fmla="*/ 6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7" h="117">
                  <a:moveTo>
                    <a:pt x="117" y="67"/>
                  </a:moveTo>
                  <a:cubicBezTo>
                    <a:pt x="117" y="63"/>
                    <a:pt x="112" y="58"/>
                    <a:pt x="103" y="54"/>
                  </a:cubicBezTo>
                  <a:cubicBezTo>
                    <a:pt x="111" y="49"/>
                    <a:pt x="116" y="43"/>
                    <a:pt x="114" y="40"/>
                  </a:cubicBezTo>
                  <a:cubicBezTo>
                    <a:pt x="113" y="36"/>
                    <a:pt x="108" y="35"/>
                    <a:pt x="100" y="35"/>
                  </a:cubicBezTo>
                  <a:cubicBezTo>
                    <a:pt x="104" y="28"/>
                    <a:pt x="105" y="22"/>
                    <a:pt x="103" y="20"/>
                  </a:cubicBezTo>
                  <a:cubicBezTo>
                    <a:pt x="100" y="17"/>
                    <a:pt x="94" y="18"/>
                    <a:pt x="86" y="22"/>
                  </a:cubicBezTo>
                  <a:cubicBezTo>
                    <a:pt x="87" y="12"/>
                    <a:pt x="86" y="6"/>
                    <a:pt x="83" y="5"/>
                  </a:cubicBezTo>
                  <a:cubicBezTo>
                    <a:pt x="79" y="3"/>
                    <a:pt x="74" y="6"/>
                    <a:pt x="68" y="13"/>
                  </a:cubicBezTo>
                  <a:cubicBezTo>
                    <a:pt x="66" y="5"/>
                    <a:pt x="62" y="0"/>
                    <a:pt x="59" y="0"/>
                  </a:cubicBezTo>
                  <a:cubicBezTo>
                    <a:pt x="54" y="0"/>
                    <a:pt x="50" y="8"/>
                    <a:pt x="47" y="20"/>
                  </a:cubicBezTo>
                  <a:cubicBezTo>
                    <a:pt x="38" y="11"/>
                    <a:pt x="30" y="7"/>
                    <a:pt x="26" y="9"/>
                  </a:cubicBezTo>
                  <a:cubicBezTo>
                    <a:pt x="24" y="11"/>
                    <a:pt x="23" y="16"/>
                    <a:pt x="25" y="22"/>
                  </a:cubicBezTo>
                  <a:cubicBezTo>
                    <a:pt x="18" y="20"/>
                    <a:pt x="14" y="20"/>
                    <a:pt x="12" y="23"/>
                  </a:cubicBezTo>
                  <a:cubicBezTo>
                    <a:pt x="9" y="26"/>
                    <a:pt x="12" y="33"/>
                    <a:pt x="19" y="42"/>
                  </a:cubicBezTo>
                  <a:cubicBezTo>
                    <a:pt x="8" y="43"/>
                    <a:pt x="1" y="45"/>
                    <a:pt x="1" y="50"/>
                  </a:cubicBezTo>
                  <a:cubicBezTo>
                    <a:pt x="0" y="54"/>
                    <a:pt x="6" y="58"/>
                    <a:pt x="15" y="62"/>
                  </a:cubicBezTo>
                  <a:cubicBezTo>
                    <a:pt x="6" y="68"/>
                    <a:pt x="2" y="73"/>
                    <a:pt x="3" y="77"/>
                  </a:cubicBezTo>
                  <a:cubicBezTo>
                    <a:pt x="4" y="80"/>
                    <a:pt x="10" y="82"/>
                    <a:pt x="18" y="81"/>
                  </a:cubicBezTo>
                  <a:cubicBezTo>
                    <a:pt x="14" y="88"/>
                    <a:pt x="12" y="94"/>
                    <a:pt x="14" y="97"/>
                  </a:cubicBezTo>
                  <a:cubicBezTo>
                    <a:pt x="17" y="99"/>
                    <a:pt x="23" y="98"/>
                    <a:pt x="32" y="95"/>
                  </a:cubicBezTo>
                  <a:cubicBezTo>
                    <a:pt x="30" y="104"/>
                    <a:pt x="31" y="110"/>
                    <a:pt x="35" y="112"/>
                  </a:cubicBezTo>
                  <a:cubicBezTo>
                    <a:pt x="38" y="113"/>
                    <a:pt x="43" y="110"/>
                    <a:pt x="49" y="103"/>
                  </a:cubicBezTo>
                  <a:cubicBezTo>
                    <a:pt x="52" y="112"/>
                    <a:pt x="55" y="117"/>
                    <a:pt x="59" y="117"/>
                  </a:cubicBezTo>
                  <a:cubicBezTo>
                    <a:pt x="63" y="117"/>
                    <a:pt x="67" y="109"/>
                    <a:pt x="70" y="96"/>
                  </a:cubicBezTo>
                  <a:cubicBezTo>
                    <a:pt x="79" y="105"/>
                    <a:pt x="87" y="109"/>
                    <a:pt x="91" y="107"/>
                  </a:cubicBezTo>
                  <a:cubicBezTo>
                    <a:pt x="94" y="105"/>
                    <a:pt x="94" y="101"/>
                    <a:pt x="93" y="94"/>
                  </a:cubicBezTo>
                  <a:cubicBezTo>
                    <a:pt x="99" y="96"/>
                    <a:pt x="104" y="96"/>
                    <a:pt x="105" y="93"/>
                  </a:cubicBezTo>
                  <a:cubicBezTo>
                    <a:pt x="108" y="90"/>
                    <a:pt x="105" y="83"/>
                    <a:pt x="98" y="75"/>
                  </a:cubicBezTo>
                  <a:cubicBezTo>
                    <a:pt x="109" y="74"/>
                    <a:pt x="116" y="71"/>
                    <a:pt x="117" y="67"/>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7" name="Полилиния 16"/>
            <p:cNvSpPr>
              <a:spLocks/>
            </p:cNvSpPr>
            <p:nvPr/>
          </p:nvSpPr>
          <p:spPr bwMode="auto">
            <a:xfrm rot="21540920" flipH="1">
              <a:off x="309775" y="56187"/>
              <a:ext cx="173372" cy="171307"/>
            </a:xfrm>
            <a:custGeom>
              <a:avLst/>
              <a:gdLst>
                <a:gd name="T0" fmla="*/ 54 w 54"/>
                <a:gd name="T1" fmla="*/ 31 h 54"/>
                <a:gd name="T2" fmla="*/ 50 w 54"/>
                <a:gd name="T3" fmla="*/ 26 h 54"/>
                <a:gd name="T4" fmla="*/ 54 w 54"/>
                <a:gd name="T5" fmla="*/ 22 h 54"/>
                <a:gd name="T6" fmla="*/ 43 w 54"/>
                <a:gd name="T7" fmla="*/ 18 h 54"/>
                <a:gd name="T8" fmla="*/ 47 w 54"/>
                <a:gd name="T9" fmla="*/ 8 h 54"/>
                <a:gd name="T10" fmla="*/ 39 w 54"/>
                <a:gd name="T11" fmla="*/ 9 h 54"/>
                <a:gd name="T12" fmla="*/ 37 w 54"/>
                <a:gd name="T13" fmla="*/ 1 h 54"/>
                <a:gd name="T14" fmla="*/ 30 w 54"/>
                <a:gd name="T15" fmla="*/ 6 h 54"/>
                <a:gd name="T16" fmla="*/ 25 w 54"/>
                <a:gd name="T17" fmla="*/ 0 h 54"/>
                <a:gd name="T18" fmla="*/ 21 w 54"/>
                <a:gd name="T19" fmla="*/ 6 h 54"/>
                <a:gd name="T20" fmla="*/ 15 w 54"/>
                <a:gd name="T21" fmla="*/ 2 h 54"/>
                <a:gd name="T22" fmla="*/ 14 w 54"/>
                <a:gd name="T23" fmla="*/ 11 h 54"/>
                <a:gd name="T24" fmla="*/ 5 w 54"/>
                <a:gd name="T25" fmla="*/ 10 h 54"/>
                <a:gd name="T26" fmla="*/ 9 w 54"/>
                <a:gd name="T27" fmla="*/ 19 h 54"/>
                <a:gd name="T28" fmla="*/ 0 w 54"/>
                <a:gd name="T29" fmla="*/ 23 h 54"/>
                <a:gd name="T30" fmla="*/ 4 w 54"/>
                <a:gd name="T31" fmla="*/ 27 h 54"/>
                <a:gd name="T32" fmla="*/ 0 w 54"/>
                <a:gd name="T33" fmla="*/ 32 h 54"/>
                <a:gd name="T34" fmla="*/ 11 w 54"/>
                <a:gd name="T35" fmla="*/ 36 h 54"/>
                <a:gd name="T36" fmla="*/ 8 w 54"/>
                <a:gd name="T37" fmla="*/ 46 h 54"/>
                <a:gd name="T38" fmla="*/ 15 w 54"/>
                <a:gd name="T39" fmla="*/ 45 h 54"/>
                <a:gd name="T40" fmla="*/ 17 w 54"/>
                <a:gd name="T41" fmla="*/ 52 h 54"/>
                <a:gd name="T42" fmla="*/ 24 w 54"/>
                <a:gd name="T43" fmla="*/ 48 h 54"/>
                <a:gd name="T44" fmla="*/ 29 w 54"/>
                <a:gd name="T45" fmla="*/ 54 h 54"/>
                <a:gd name="T46" fmla="*/ 33 w 54"/>
                <a:gd name="T47" fmla="*/ 48 h 54"/>
                <a:gd name="T48" fmla="*/ 39 w 54"/>
                <a:gd name="T49" fmla="*/ 51 h 54"/>
                <a:gd name="T50" fmla="*/ 40 w 54"/>
                <a:gd name="T51" fmla="*/ 43 h 54"/>
                <a:gd name="T52" fmla="*/ 49 w 54"/>
                <a:gd name="T53" fmla="*/ 43 h 54"/>
                <a:gd name="T54" fmla="*/ 46 w 54"/>
                <a:gd name="T55" fmla="*/ 35 h 54"/>
                <a:gd name="T56" fmla="*/ 54 w 54"/>
                <a:gd name="T5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54">
                  <a:moveTo>
                    <a:pt x="54" y="31"/>
                  </a:moveTo>
                  <a:cubicBezTo>
                    <a:pt x="54" y="29"/>
                    <a:pt x="53" y="28"/>
                    <a:pt x="50" y="26"/>
                  </a:cubicBezTo>
                  <a:cubicBezTo>
                    <a:pt x="53" y="25"/>
                    <a:pt x="54" y="23"/>
                    <a:pt x="54" y="22"/>
                  </a:cubicBezTo>
                  <a:cubicBezTo>
                    <a:pt x="53" y="20"/>
                    <a:pt x="49" y="18"/>
                    <a:pt x="43" y="18"/>
                  </a:cubicBezTo>
                  <a:cubicBezTo>
                    <a:pt x="47" y="13"/>
                    <a:pt x="48" y="9"/>
                    <a:pt x="47" y="8"/>
                  </a:cubicBezTo>
                  <a:cubicBezTo>
                    <a:pt x="45" y="7"/>
                    <a:pt x="43" y="7"/>
                    <a:pt x="39" y="9"/>
                  </a:cubicBezTo>
                  <a:cubicBezTo>
                    <a:pt x="39" y="5"/>
                    <a:pt x="39" y="2"/>
                    <a:pt x="37" y="1"/>
                  </a:cubicBezTo>
                  <a:cubicBezTo>
                    <a:pt x="35" y="1"/>
                    <a:pt x="33" y="3"/>
                    <a:pt x="30" y="6"/>
                  </a:cubicBezTo>
                  <a:cubicBezTo>
                    <a:pt x="29" y="2"/>
                    <a:pt x="27" y="0"/>
                    <a:pt x="25" y="0"/>
                  </a:cubicBezTo>
                  <a:cubicBezTo>
                    <a:pt x="24" y="0"/>
                    <a:pt x="22" y="2"/>
                    <a:pt x="21" y="6"/>
                  </a:cubicBezTo>
                  <a:cubicBezTo>
                    <a:pt x="19" y="3"/>
                    <a:pt x="16" y="2"/>
                    <a:pt x="15" y="2"/>
                  </a:cubicBezTo>
                  <a:cubicBezTo>
                    <a:pt x="13" y="3"/>
                    <a:pt x="13" y="6"/>
                    <a:pt x="14" y="11"/>
                  </a:cubicBezTo>
                  <a:cubicBezTo>
                    <a:pt x="10" y="9"/>
                    <a:pt x="6" y="9"/>
                    <a:pt x="5" y="10"/>
                  </a:cubicBezTo>
                  <a:cubicBezTo>
                    <a:pt x="4" y="12"/>
                    <a:pt x="5" y="15"/>
                    <a:pt x="9" y="19"/>
                  </a:cubicBezTo>
                  <a:cubicBezTo>
                    <a:pt x="4" y="20"/>
                    <a:pt x="0" y="21"/>
                    <a:pt x="0" y="23"/>
                  </a:cubicBezTo>
                  <a:cubicBezTo>
                    <a:pt x="0" y="24"/>
                    <a:pt x="1" y="26"/>
                    <a:pt x="4" y="27"/>
                  </a:cubicBezTo>
                  <a:cubicBezTo>
                    <a:pt x="1" y="29"/>
                    <a:pt x="0" y="31"/>
                    <a:pt x="0" y="32"/>
                  </a:cubicBezTo>
                  <a:cubicBezTo>
                    <a:pt x="1" y="34"/>
                    <a:pt x="5" y="35"/>
                    <a:pt x="11" y="36"/>
                  </a:cubicBezTo>
                  <a:cubicBezTo>
                    <a:pt x="7" y="41"/>
                    <a:pt x="6" y="45"/>
                    <a:pt x="8" y="46"/>
                  </a:cubicBezTo>
                  <a:cubicBezTo>
                    <a:pt x="9" y="47"/>
                    <a:pt x="12" y="47"/>
                    <a:pt x="15" y="45"/>
                  </a:cubicBezTo>
                  <a:cubicBezTo>
                    <a:pt x="15" y="49"/>
                    <a:pt x="16" y="52"/>
                    <a:pt x="17" y="52"/>
                  </a:cubicBezTo>
                  <a:cubicBezTo>
                    <a:pt x="19" y="53"/>
                    <a:pt x="21" y="51"/>
                    <a:pt x="24" y="48"/>
                  </a:cubicBezTo>
                  <a:cubicBezTo>
                    <a:pt x="25" y="52"/>
                    <a:pt x="27" y="54"/>
                    <a:pt x="29" y="54"/>
                  </a:cubicBezTo>
                  <a:cubicBezTo>
                    <a:pt x="30" y="54"/>
                    <a:pt x="32" y="52"/>
                    <a:pt x="33" y="48"/>
                  </a:cubicBezTo>
                  <a:cubicBezTo>
                    <a:pt x="35" y="51"/>
                    <a:pt x="38" y="52"/>
                    <a:pt x="39" y="51"/>
                  </a:cubicBezTo>
                  <a:cubicBezTo>
                    <a:pt x="41" y="51"/>
                    <a:pt x="41" y="47"/>
                    <a:pt x="40" y="43"/>
                  </a:cubicBezTo>
                  <a:cubicBezTo>
                    <a:pt x="45" y="44"/>
                    <a:pt x="48" y="45"/>
                    <a:pt x="49" y="43"/>
                  </a:cubicBezTo>
                  <a:cubicBezTo>
                    <a:pt x="50" y="42"/>
                    <a:pt x="49" y="39"/>
                    <a:pt x="46" y="35"/>
                  </a:cubicBezTo>
                  <a:cubicBezTo>
                    <a:pt x="51" y="34"/>
                    <a:pt x="54" y="33"/>
                    <a:pt x="54" y="31"/>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8" name="Овал 33"/>
            <p:cNvSpPr>
              <a:spLocks noChangeArrowheads="1"/>
            </p:cNvSpPr>
            <p:nvPr/>
          </p:nvSpPr>
          <p:spPr bwMode="auto">
            <a:xfrm rot="21540920" flipH="1">
              <a:off x="77245" y="2006726"/>
              <a:ext cx="107325" cy="90813"/>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19" name="Полилиния 27"/>
            <p:cNvSpPr>
              <a:spLocks/>
            </p:cNvSpPr>
            <p:nvPr/>
          </p:nvSpPr>
          <p:spPr bwMode="auto">
            <a:xfrm rot="19007982" flipV="1">
              <a:off x="756768" y="5796628"/>
              <a:ext cx="138254" cy="141654"/>
            </a:xfrm>
            <a:custGeom>
              <a:avLst/>
              <a:gdLst>
                <a:gd name="T0" fmla="*/ 57 w 61"/>
                <a:gd name="T1" fmla="*/ 32 h 62"/>
                <a:gd name="T2" fmla="*/ 61 w 61"/>
                <a:gd name="T3" fmla="*/ 27 h 62"/>
                <a:gd name="T4" fmla="*/ 51 w 61"/>
                <a:gd name="T5" fmla="*/ 23 h 62"/>
                <a:gd name="T6" fmla="*/ 55 w 61"/>
                <a:gd name="T7" fmla="*/ 13 h 62"/>
                <a:gd name="T8" fmla="*/ 45 w 61"/>
                <a:gd name="T9" fmla="*/ 13 h 62"/>
                <a:gd name="T10" fmla="*/ 44 w 61"/>
                <a:gd name="T11" fmla="*/ 4 h 62"/>
                <a:gd name="T12" fmla="*/ 37 w 61"/>
                <a:gd name="T13" fmla="*/ 7 h 62"/>
                <a:gd name="T14" fmla="*/ 32 w 61"/>
                <a:gd name="T15" fmla="*/ 1 h 62"/>
                <a:gd name="T16" fmla="*/ 27 w 61"/>
                <a:gd name="T17" fmla="*/ 8 h 62"/>
                <a:gd name="T18" fmla="*/ 19 w 61"/>
                <a:gd name="T19" fmla="*/ 3 h 62"/>
                <a:gd name="T20" fmla="*/ 17 w 61"/>
                <a:gd name="T21" fmla="*/ 11 h 62"/>
                <a:gd name="T22" fmla="*/ 9 w 61"/>
                <a:gd name="T23" fmla="*/ 10 h 62"/>
                <a:gd name="T24" fmla="*/ 12 w 61"/>
                <a:gd name="T25" fmla="*/ 22 h 62"/>
                <a:gd name="T26" fmla="*/ 0 w 61"/>
                <a:gd name="T27" fmla="*/ 26 h 62"/>
                <a:gd name="T28" fmla="*/ 4 w 61"/>
                <a:gd name="T29" fmla="*/ 31 h 62"/>
                <a:gd name="T30" fmla="*/ 0 w 61"/>
                <a:gd name="T31" fmla="*/ 36 h 62"/>
                <a:gd name="T32" fmla="*/ 10 w 61"/>
                <a:gd name="T33" fmla="*/ 40 h 62"/>
                <a:gd name="T34" fmla="*/ 6 w 61"/>
                <a:gd name="T35" fmla="*/ 50 h 62"/>
                <a:gd name="T36" fmla="*/ 16 w 61"/>
                <a:gd name="T37" fmla="*/ 49 h 62"/>
                <a:gd name="T38" fmla="*/ 17 w 61"/>
                <a:gd name="T39" fmla="*/ 59 h 62"/>
                <a:gd name="T40" fmla="*/ 24 w 61"/>
                <a:gd name="T41" fmla="*/ 55 h 62"/>
                <a:gd name="T42" fmla="*/ 29 w 61"/>
                <a:gd name="T43" fmla="*/ 62 h 62"/>
                <a:gd name="T44" fmla="*/ 34 w 61"/>
                <a:gd name="T45" fmla="*/ 55 h 62"/>
                <a:gd name="T46" fmla="*/ 42 w 61"/>
                <a:gd name="T47" fmla="*/ 60 h 62"/>
                <a:gd name="T48" fmla="*/ 44 w 61"/>
                <a:gd name="T49" fmla="*/ 52 h 62"/>
                <a:gd name="T50" fmla="*/ 53 w 61"/>
                <a:gd name="T51" fmla="*/ 53 h 62"/>
                <a:gd name="T52" fmla="*/ 49 w 61"/>
                <a:gd name="T53" fmla="*/ 41 h 62"/>
                <a:gd name="T54" fmla="*/ 61 w 61"/>
                <a:gd name="T55" fmla="*/ 37 h 62"/>
                <a:gd name="T56" fmla="*/ 57 w 61"/>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62">
                  <a:moveTo>
                    <a:pt x="57" y="32"/>
                  </a:moveTo>
                  <a:cubicBezTo>
                    <a:pt x="60" y="30"/>
                    <a:pt x="61" y="29"/>
                    <a:pt x="61" y="27"/>
                  </a:cubicBezTo>
                  <a:cubicBezTo>
                    <a:pt x="61" y="25"/>
                    <a:pt x="57" y="23"/>
                    <a:pt x="51" y="23"/>
                  </a:cubicBezTo>
                  <a:cubicBezTo>
                    <a:pt x="55" y="18"/>
                    <a:pt x="57" y="15"/>
                    <a:pt x="55" y="13"/>
                  </a:cubicBezTo>
                  <a:cubicBezTo>
                    <a:pt x="54" y="11"/>
                    <a:pt x="50" y="12"/>
                    <a:pt x="45" y="13"/>
                  </a:cubicBezTo>
                  <a:cubicBezTo>
                    <a:pt x="46" y="8"/>
                    <a:pt x="46" y="5"/>
                    <a:pt x="44" y="4"/>
                  </a:cubicBezTo>
                  <a:cubicBezTo>
                    <a:pt x="43" y="3"/>
                    <a:pt x="40" y="4"/>
                    <a:pt x="37" y="7"/>
                  </a:cubicBezTo>
                  <a:cubicBezTo>
                    <a:pt x="36" y="3"/>
                    <a:pt x="34" y="1"/>
                    <a:pt x="32" y="1"/>
                  </a:cubicBezTo>
                  <a:cubicBezTo>
                    <a:pt x="31" y="0"/>
                    <a:pt x="29" y="3"/>
                    <a:pt x="27" y="8"/>
                  </a:cubicBezTo>
                  <a:cubicBezTo>
                    <a:pt x="24" y="4"/>
                    <a:pt x="21" y="2"/>
                    <a:pt x="19" y="3"/>
                  </a:cubicBezTo>
                  <a:cubicBezTo>
                    <a:pt x="18" y="3"/>
                    <a:pt x="17" y="7"/>
                    <a:pt x="17" y="11"/>
                  </a:cubicBezTo>
                  <a:cubicBezTo>
                    <a:pt x="13" y="9"/>
                    <a:pt x="10" y="8"/>
                    <a:pt x="9" y="10"/>
                  </a:cubicBezTo>
                  <a:cubicBezTo>
                    <a:pt x="7" y="11"/>
                    <a:pt x="8" y="16"/>
                    <a:pt x="12" y="22"/>
                  </a:cubicBezTo>
                  <a:cubicBezTo>
                    <a:pt x="5" y="22"/>
                    <a:pt x="1" y="23"/>
                    <a:pt x="0" y="26"/>
                  </a:cubicBezTo>
                  <a:cubicBezTo>
                    <a:pt x="0" y="27"/>
                    <a:pt x="2" y="29"/>
                    <a:pt x="4" y="31"/>
                  </a:cubicBezTo>
                  <a:cubicBezTo>
                    <a:pt x="1" y="33"/>
                    <a:pt x="0" y="34"/>
                    <a:pt x="0" y="36"/>
                  </a:cubicBezTo>
                  <a:cubicBezTo>
                    <a:pt x="0" y="38"/>
                    <a:pt x="4" y="40"/>
                    <a:pt x="10" y="40"/>
                  </a:cubicBezTo>
                  <a:cubicBezTo>
                    <a:pt x="6" y="45"/>
                    <a:pt x="5" y="48"/>
                    <a:pt x="6" y="50"/>
                  </a:cubicBezTo>
                  <a:cubicBezTo>
                    <a:pt x="7" y="52"/>
                    <a:pt x="11" y="51"/>
                    <a:pt x="16" y="49"/>
                  </a:cubicBezTo>
                  <a:cubicBezTo>
                    <a:pt x="15" y="55"/>
                    <a:pt x="15" y="58"/>
                    <a:pt x="17" y="59"/>
                  </a:cubicBezTo>
                  <a:cubicBezTo>
                    <a:pt x="19" y="60"/>
                    <a:pt x="21" y="59"/>
                    <a:pt x="24" y="55"/>
                  </a:cubicBezTo>
                  <a:cubicBezTo>
                    <a:pt x="25" y="60"/>
                    <a:pt x="27" y="62"/>
                    <a:pt x="29" y="62"/>
                  </a:cubicBezTo>
                  <a:cubicBezTo>
                    <a:pt x="31" y="62"/>
                    <a:pt x="33" y="60"/>
                    <a:pt x="34" y="55"/>
                  </a:cubicBezTo>
                  <a:cubicBezTo>
                    <a:pt x="37" y="59"/>
                    <a:pt x="40" y="61"/>
                    <a:pt x="42" y="60"/>
                  </a:cubicBezTo>
                  <a:cubicBezTo>
                    <a:pt x="44" y="60"/>
                    <a:pt x="44" y="56"/>
                    <a:pt x="44" y="52"/>
                  </a:cubicBezTo>
                  <a:cubicBezTo>
                    <a:pt x="48" y="54"/>
                    <a:pt x="51" y="55"/>
                    <a:pt x="53" y="53"/>
                  </a:cubicBezTo>
                  <a:cubicBezTo>
                    <a:pt x="54" y="51"/>
                    <a:pt x="53" y="47"/>
                    <a:pt x="49" y="41"/>
                  </a:cubicBezTo>
                  <a:cubicBezTo>
                    <a:pt x="56" y="41"/>
                    <a:pt x="60" y="40"/>
                    <a:pt x="61" y="37"/>
                  </a:cubicBezTo>
                  <a:cubicBezTo>
                    <a:pt x="61" y="36"/>
                    <a:pt x="60" y="34"/>
                    <a:pt x="57" y="32"/>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pPr lvl="0"/>
              <a:endParaRPr lang="ru-RU" dirty="0"/>
            </a:p>
          </p:txBody>
        </p:sp>
        <p:sp>
          <p:nvSpPr>
            <p:cNvPr id="20" name="Полилиния 19"/>
            <p:cNvSpPr/>
            <p:nvPr/>
          </p:nvSpPr>
          <p:spPr>
            <a:xfrm>
              <a:off x="-111192" y="5906666"/>
              <a:ext cx="670" cy="8039"/>
            </a:xfrm>
            <a:custGeom>
              <a:avLst/>
              <a:gdLst>
                <a:gd name="connsiteX0" fmla="*/ 133 w 591"/>
                <a:gd name="connsiteY0" fmla="*/ 57 h 7090"/>
                <a:gd name="connsiteX1" fmla="*/ 502 w 591"/>
                <a:gd name="connsiteY1" fmla="*/ 3724 h 7090"/>
                <a:gd name="connsiteX2" fmla="*/ 591 w 591"/>
                <a:gd name="connsiteY2" fmla="*/ 5706 h 7090"/>
                <a:gd name="connsiteX3" fmla="*/ 1 w 591"/>
                <a:gd name="connsiteY3" fmla="*/ 7090 h 7090"/>
                <a:gd name="connsiteX4" fmla="*/ 133 w 591"/>
                <a:gd name="connsiteY4" fmla="*/ 57 h 7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 h="7090">
                  <a:moveTo>
                    <a:pt x="133" y="57"/>
                  </a:moveTo>
                  <a:cubicBezTo>
                    <a:pt x="221" y="-306"/>
                    <a:pt x="348" y="1114"/>
                    <a:pt x="502" y="3724"/>
                  </a:cubicBezTo>
                  <a:lnTo>
                    <a:pt x="591" y="5706"/>
                  </a:lnTo>
                  <a:lnTo>
                    <a:pt x="1" y="7090"/>
                  </a:lnTo>
                  <a:cubicBezTo>
                    <a:pt x="-4" y="2567"/>
                    <a:pt x="45" y="420"/>
                    <a:pt x="133" y="5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1" name="Полилиния 49"/>
            <p:cNvSpPr>
              <a:spLocks/>
            </p:cNvSpPr>
            <p:nvPr/>
          </p:nvSpPr>
          <p:spPr bwMode="auto">
            <a:xfrm rot="238563">
              <a:off x="193325" y="5986638"/>
              <a:ext cx="587092" cy="435643"/>
            </a:xfrm>
            <a:custGeom>
              <a:avLst/>
              <a:gdLst>
                <a:gd name="T0" fmla="*/ 28 w 159"/>
                <a:gd name="T1" fmla="*/ 9 h 124"/>
                <a:gd name="T2" fmla="*/ 82 w 159"/>
                <a:gd name="T3" fmla="*/ 89 h 124"/>
                <a:gd name="T4" fmla="*/ 159 w 159"/>
                <a:gd name="T5" fmla="*/ 30 h 124"/>
                <a:gd name="T6" fmla="*/ 79 w 159"/>
                <a:gd name="T7" fmla="*/ 107 h 124"/>
                <a:gd name="T8" fmla="*/ 78 w 159"/>
                <a:gd name="T9" fmla="*/ 109 h 124"/>
                <a:gd name="T10" fmla="*/ 28 w 159"/>
                <a:gd name="T11" fmla="*/ 9 h 124"/>
                <a:gd name="connsiteX0" fmla="*/ 437 w 8676"/>
                <a:gd name="connsiteY0" fmla="*/ 38 h 8343"/>
                <a:gd name="connsiteX1" fmla="*/ 3833 w 8676"/>
                <a:gd name="connsiteY1" fmla="*/ 6489 h 8343"/>
                <a:gd name="connsiteX2" fmla="*/ 8676 w 8676"/>
                <a:gd name="connsiteY2" fmla="*/ 1731 h 8343"/>
                <a:gd name="connsiteX3" fmla="*/ 3823 w 8676"/>
                <a:gd name="connsiteY3" fmla="*/ 8271 h 8343"/>
                <a:gd name="connsiteX4" fmla="*/ 3582 w 8676"/>
                <a:gd name="connsiteY4" fmla="*/ 8102 h 8343"/>
                <a:gd name="connsiteX5" fmla="*/ 437 w 8676"/>
                <a:gd name="connsiteY5" fmla="*/ 38 h 8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76" h="8343">
                  <a:moveTo>
                    <a:pt x="437" y="38"/>
                  </a:moveTo>
                  <a:cubicBezTo>
                    <a:pt x="1758" y="602"/>
                    <a:pt x="3645" y="4151"/>
                    <a:pt x="3833" y="6489"/>
                  </a:cubicBezTo>
                  <a:cubicBezTo>
                    <a:pt x="5091" y="4070"/>
                    <a:pt x="8676" y="-43"/>
                    <a:pt x="8676" y="1731"/>
                  </a:cubicBezTo>
                  <a:cubicBezTo>
                    <a:pt x="8613" y="4070"/>
                    <a:pt x="5458" y="8997"/>
                    <a:pt x="3823" y="8271"/>
                  </a:cubicBezTo>
                  <a:cubicBezTo>
                    <a:pt x="3760" y="8352"/>
                    <a:pt x="3582" y="8022"/>
                    <a:pt x="3582" y="8102"/>
                  </a:cubicBezTo>
                  <a:cubicBezTo>
                    <a:pt x="2764" y="9312"/>
                    <a:pt x="-1324" y="-688"/>
                    <a:pt x="437" y="38"/>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22" name="Полилиния 21"/>
            <p:cNvSpPr/>
            <p:nvPr/>
          </p:nvSpPr>
          <p:spPr>
            <a:xfrm>
              <a:off x="-5482" y="1265703"/>
              <a:ext cx="764564" cy="2440644"/>
            </a:xfrm>
            <a:custGeom>
              <a:avLst/>
              <a:gdLst>
                <a:gd name="connsiteX0" fmla="*/ 762840 w 764564"/>
                <a:gd name="connsiteY0" fmla="*/ 0 h 2440644"/>
                <a:gd name="connsiteX1" fmla="*/ 764564 w 764564"/>
                <a:gd name="connsiteY1" fmla="*/ 6597 h 2440644"/>
                <a:gd name="connsiteX2" fmla="*/ 415990 w 764564"/>
                <a:gd name="connsiteY2" fmla="*/ 745997 h 2440644"/>
                <a:gd name="connsiteX3" fmla="*/ 496527 w 764564"/>
                <a:gd name="connsiteY3" fmla="*/ 655633 h 2440644"/>
                <a:gd name="connsiteX4" fmla="*/ 498251 w 764564"/>
                <a:gd name="connsiteY4" fmla="*/ 662230 h 2440644"/>
                <a:gd name="connsiteX5" fmla="*/ 412572 w 764564"/>
                <a:gd name="connsiteY5" fmla="*/ 757070 h 2440644"/>
                <a:gd name="connsiteX6" fmla="*/ 132423 w 764564"/>
                <a:gd name="connsiteY6" fmla="*/ 1794536 h 2440644"/>
                <a:gd name="connsiteX7" fmla="*/ 12481 w 764564"/>
                <a:gd name="connsiteY7" fmla="*/ 2370241 h 2440644"/>
                <a:gd name="connsiteX8" fmla="*/ 0 w 764564"/>
                <a:gd name="connsiteY8" fmla="*/ 2440644 h 2440644"/>
                <a:gd name="connsiteX9" fmla="*/ 0 w 764564"/>
                <a:gd name="connsiteY9" fmla="*/ 2414471 h 2440644"/>
                <a:gd name="connsiteX10" fmla="*/ 8605 w 764564"/>
                <a:gd name="connsiteY10" fmla="*/ 2365918 h 2440644"/>
                <a:gd name="connsiteX11" fmla="*/ 127275 w 764564"/>
                <a:gd name="connsiteY11" fmla="*/ 1794968 h 2440644"/>
                <a:gd name="connsiteX12" fmla="*/ 762840 w 764564"/>
                <a:gd name="connsiteY12" fmla="*/ 0 h 2440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4564" h="2440644">
                  <a:moveTo>
                    <a:pt x="762840" y="0"/>
                  </a:moveTo>
                  <a:cubicBezTo>
                    <a:pt x="764564" y="6597"/>
                    <a:pt x="764564" y="6597"/>
                    <a:pt x="764564" y="6597"/>
                  </a:cubicBezTo>
                  <a:cubicBezTo>
                    <a:pt x="661164" y="110118"/>
                    <a:pt x="539650" y="369766"/>
                    <a:pt x="415990" y="745997"/>
                  </a:cubicBezTo>
                  <a:cubicBezTo>
                    <a:pt x="496527" y="655633"/>
                    <a:pt x="496527" y="655633"/>
                    <a:pt x="496527" y="655633"/>
                  </a:cubicBezTo>
                  <a:cubicBezTo>
                    <a:pt x="498251" y="662230"/>
                    <a:pt x="498251" y="662230"/>
                    <a:pt x="498251" y="662230"/>
                  </a:cubicBezTo>
                  <a:cubicBezTo>
                    <a:pt x="412572" y="757070"/>
                    <a:pt x="412572" y="757070"/>
                    <a:pt x="412572" y="757070"/>
                  </a:cubicBezTo>
                  <a:cubicBezTo>
                    <a:pt x="318542" y="1041374"/>
                    <a:pt x="223452" y="1394081"/>
                    <a:pt x="132423" y="1794536"/>
                  </a:cubicBezTo>
                  <a:cubicBezTo>
                    <a:pt x="87192" y="1992829"/>
                    <a:pt x="46889" y="2187085"/>
                    <a:pt x="12481" y="2370241"/>
                  </a:cubicBezTo>
                  <a:lnTo>
                    <a:pt x="0" y="2440644"/>
                  </a:lnTo>
                  <a:lnTo>
                    <a:pt x="0" y="2414471"/>
                  </a:lnTo>
                  <a:lnTo>
                    <a:pt x="8605" y="2365918"/>
                  </a:lnTo>
                  <a:cubicBezTo>
                    <a:pt x="42739" y="2184035"/>
                    <a:pt x="82614" y="1991416"/>
                    <a:pt x="127275" y="1794968"/>
                  </a:cubicBezTo>
                  <a:cubicBezTo>
                    <a:pt x="341194" y="854304"/>
                    <a:pt x="578318" y="183597"/>
                    <a:pt x="762840"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23" name="Группа 22"/>
            <p:cNvGrpSpPr/>
            <p:nvPr/>
          </p:nvGrpSpPr>
          <p:grpSpPr>
            <a:xfrm rot="399179" flipH="1">
              <a:off x="322913" y="912037"/>
              <a:ext cx="740803" cy="743600"/>
              <a:chOff x="2051052" y="5522596"/>
              <a:chExt cx="892175" cy="895542"/>
            </a:xfrm>
          </p:grpSpPr>
          <p:sp>
            <p:nvSpPr>
              <p:cNvPr id="24" name="Полилиния 5"/>
              <p:cNvSpPr>
                <a:spLocks/>
              </p:cNvSpPr>
              <p:nvPr/>
            </p:nvSpPr>
            <p:spPr bwMode="auto">
              <a:xfrm flipH="1">
                <a:off x="2411413" y="6283770"/>
                <a:ext cx="6350" cy="12700"/>
              </a:xfrm>
              <a:custGeom>
                <a:avLst/>
                <a:gdLst>
                  <a:gd name="T0" fmla="*/ 4 w 4"/>
                  <a:gd name="T1" fmla="*/ 8 h 8"/>
                  <a:gd name="T2" fmla="*/ 0 w 4"/>
                  <a:gd name="T3" fmla="*/ 0 h 8"/>
                  <a:gd name="T4" fmla="*/ 4 w 4"/>
                  <a:gd name="T5" fmla="*/ 8 h 8"/>
                </a:gdLst>
                <a:ahLst/>
                <a:cxnLst>
                  <a:cxn ang="0">
                    <a:pos x="T0" y="T1"/>
                  </a:cxn>
                  <a:cxn ang="0">
                    <a:pos x="T2" y="T3"/>
                  </a:cxn>
                  <a:cxn ang="0">
                    <a:pos x="T4" y="T5"/>
                  </a:cxn>
                </a:cxnLst>
                <a:rect l="0" t="0" r="r" b="b"/>
                <a:pathLst>
                  <a:path w="4" h="8">
                    <a:moveTo>
                      <a:pt x="4" y="8"/>
                    </a:moveTo>
                    <a:lnTo>
                      <a:pt x="0" y="0"/>
                    </a:lnTo>
                    <a:lnTo>
                      <a:pt x="4" y="8"/>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5" name="Строка 6"/>
              <p:cNvSpPr>
                <a:spLocks noChangeShapeType="1"/>
              </p:cNvSpPr>
              <p:nvPr/>
            </p:nvSpPr>
            <p:spPr bwMode="auto">
              <a:xfrm flipV="1">
                <a:off x="2411413" y="6283770"/>
                <a:ext cx="6350" cy="127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6" name="Полилиния 32"/>
              <p:cNvSpPr>
                <a:spLocks/>
              </p:cNvSpPr>
              <p:nvPr/>
            </p:nvSpPr>
            <p:spPr bwMode="auto">
              <a:xfrm flipH="1">
                <a:off x="2051052" y="5522596"/>
                <a:ext cx="892175" cy="895542"/>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7" name="Полилиния 33"/>
              <p:cNvSpPr>
                <a:spLocks/>
              </p:cNvSpPr>
              <p:nvPr/>
            </p:nvSpPr>
            <p:spPr bwMode="auto">
              <a:xfrm flipH="1">
                <a:off x="2216501" y="5688259"/>
                <a:ext cx="561276" cy="564216"/>
              </a:xfrm>
              <a:custGeom>
                <a:avLst/>
                <a:gdLst>
                  <a:gd name="T0" fmla="*/ 93 w 95"/>
                  <a:gd name="T1" fmla="*/ 45 h 95"/>
                  <a:gd name="T2" fmla="*/ 92 w 95"/>
                  <a:gd name="T3" fmla="*/ 32 h 95"/>
                  <a:gd name="T4" fmla="*/ 75 w 95"/>
                  <a:gd name="T5" fmla="*/ 17 h 95"/>
                  <a:gd name="T6" fmla="*/ 58 w 95"/>
                  <a:gd name="T7" fmla="*/ 1 h 95"/>
                  <a:gd name="T8" fmla="*/ 45 w 95"/>
                  <a:gd name="T9" fmla="*/ 2 h 95"/>
                  <a:gd name="T10" fmla="*/ 32 w 95"/>
                  <a:gd name="T11" fmla="*/ 3 h 95"/>
                  <a:gd name="T12" fmla="*/ 16 w 95"/>
                  <a:gd name="T13" fmla="*/ 20 h 95"/>
                  <a:gd name="T14" fmla="*/ 1 w 95"/>
                  <a:gd name="T15" fmla="*/ 37 h 95"/>
                  <a:gd name="T16" fmla="*/ 2 w 95"/>
                  <a:gd name="T17" fmla="*/ 50 h 95"/>
                  <a:gd name="T18" fmla="*/ 2 w 95"/>
                  <a:gd name="T19" fmla="*/ 63 h 95"/>
                  <a:gd name="T20" fmla="*/ 19 w 95"/>
                  <a:gd name="T21" fmla="*/ 79 h 95"/>
                  <a:gd name="T22" fmla="*/ 36 w 95"/>
                  <a:gd name="T23" fmla="*/ 94 h 95"/>
                  <a:gd name="T24" fmla="*/ 50 w 95"/>
                  <a:gd name="T25" fmla="*/ 93 h 95"/>
                  <a:gd name="T26" fmla="*/ 63 w 95"/>
                  <a:gd name="T27" fmla="*/ 93 h 95"/>
                  <a:gd name="T28" fmla="*/ 78 w 95"/>
                  <a:gd name="T29" fmla="*/ 76 h 95"/>
                  <a:gd name="T30" fmla="*/ 94 w 95"/>
                  <a:gd name="T31" fmla="*/ 59 h 95"/>
                  <a:gd name="T32" fmla="*/ 93 w 95"/>
                  <a:gd name="T33"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3" y="45"/>
                    </a:moveTo>
                    <a:cubicBezTo>
                      <a:pt x="94" y="41"/>
                      <a:pt x="94" y="36"/>
                      <a:pt x="92" y="32"/>
                    </a:cubicBezTo>
                    <a:cubicBezTo>
                      <a:pt x="90" y="25"/>
                      <a:pt x="83" y="20"/>
                      <a:pt x="75" y="17"/>
                    </a:cubicBezTo>
                    <a:cubicBezTo>
                      <a:pt x="71" y="9"/>
                      <a:pt x="66" y="3"/>
                      <a:pt x="58" y="1"/>
                    </a:cubicBezTo>
                    <a:cubicBezTo>
                      <a:pt x="54" y="0"/>
                      <a:pt x="49" y="1"/>
                      <a:pt x="45" y="2"/>
                    </a:cubicBezTo>
                    <a:cubicBezTo>
                      <a:pt x="40" y="1"/>
                      <a:pt x="36" y="1"/>
                      <a:pt x="32" y="3"/>
                    </a:cubicBezTo>
                    <a:cubicBezTo>
                      <a:pt x="24" y="5"/>
                      <a:pt x="19" y="11"/>
                      <a:pt x="16" y="20"/>
                    </a:cubicBezTo>
                    <a:cubicBezTo>
                      <a:pt x="8" y="24"/>
                      <a:pt x="3" y="29"/>
                      <a:pt x="1" y="37"/>
                    </a:cubicBezTo>
                    <a:cubicBezTo>
                      <a:pt x="0" y="41"/>
                      <a:pt x="0" y="46"/>
                      <a:pt x="2" y="50"/>
                    </a:cubicBezTo>
                    <a:cubicBezTo>
                      <a:pt x="1" y="55"/>
                      <a:pt x="1" y="59"/>
                      <a:pt x="2" y="63"/>
                    </a:cubicBezTo>
                    <a:cubicBezTo>
                      <a:pt x="5" y="71"/>
                      <a:pt x="11" y="76"/>
                      <a:pt x="19" y="79"/>
                    </a:cubicBezTo>
                    <a:cubicBezTo>
                      <a:pt x="23" y="87"/>
                      <a:pt x="29" y="92"/>
                      <a:pt x="36" y="94"/>
                    </a:cubicBezTo>
                    <a:cubicBezTo>
                      <a:pt x="41" y="95"/>
                      <a:pt x="45" y="95"/>
                      <a:pt x="50" y="93"/>
                    </a:cubicBezTo>
                    <a:cubicBezTo>
                      <a:pt x="54" y="94"/>
                      <a:pt x="59" y="94"/>
                      <a:pt x="63" y="93"/>
                    </a:cubicBezTo>
                    <a:cubicBezTo>
                      <a:pt x="70" y="90"/>
                      <a:pt x="75" y="84"/>
                      <a:pt x="78" y="76"/>
                    </a:cubicBezTo>
                    <a:cubicBezTo>
                      <a:pt x="86" y="72"/>
                      <a:pt x="92" y="66"/>
                      <a:pt x="94" y="59"/>
                    </a:cubicBezTo>
                    <a:cubicBezTo>
                      <a:pt x="95" y="54"/>
                      <a:pt x="94" y="50"/>
                      <a:pt x="93"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8" name="Полилиния 32"/>
              <p:cNvSpPr>
                <a:spLocks/>
              </p:cNvSpPr>
              <p:nvPr/>
            </p:nvSpPr>
            <p:spPr bwMode="auto">
              <a:xfrm flipH="1">
                <a:off x="2304860" y="5777362"/>
                <a:ext cx="384558" cy="386010"/>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29" name="Овал 28"/>
              <p:cNvSpPr/>
              <p:nvPr/>
            </p:nvSpPr>
            <p:spPr>
              <a:xfrm>
                <a:off x="2420939" y="5894167"/>
                <a:ext cx="152400" cy="1524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sp>
          <p:nvSpPr>
            <p:cNvPr id="30" name="Полилиния 29"/>
            <p:cNvSpPr>
              <a:spLocks/>
            </p:cNvSpPr>
            <p:nvPr/>
          </p:nvSpPr>
          <p:spPr bwMode="auto">
            <a:xfrm rot="21370907">
              <a:off x="453244" y="1821965"/>
              <a:ext cx="173372" cy="171307"/>
            </a:xfrm>
            <a:custGeom>
              <a:avLst/>
              <a:gdLst>
                <a:gd name="T0" fmla="*/ 54 w 54"/>
                <a:gd name="T1" fmla="*/ 31 h 54"/>
                <a:gd name="T2" fmla="*/ 50 w 54"/>
                <a:gd name="T3" fmla="*/ 26 h 54"/>
                <a:gd name="T4" fmla="*/ 54 w 54"/>
                <a:gd name="T5" fmla="*/ 22 h 54"/>
                <a:gd name="T6" fmla="*/ 43 w 54"/>
                <a:gd name="T7" fmla="*/ 18 h 54"/>
                <a:gd name="T8" fmla="*/ 47 w 54"/>
                <a:gd name="T9" fmla="*/ 8 h 54"/>
                <a:gd name="T10" fmla="*/ 39 w 54"/>
                <a:gd name="T11" fmla="*/ 9 h 54"/>
                <a:gd name="T12" fmla="*/ 37 w 54"/>
                <a:gd name="T13" fmla="*/ 1 h 54"/>
                <a:gd name="T14" fmla="*/ 30 w 54"/>
                <a:gd name="T15" fmla="*/ 6 h 54"/>
                <a:gd name="T16" fmla="*/ 25 w 54"/>
                <a:gd name="T17" fmla="*/ 0 h 54"/>
                <a:gd name="T18" fmla="*/ 21 w 54"/>
                <a:gd name="T19" fmla="*/ 6 h 54"/>
                <a:gd name="T20" fmla="*/ 15 w 54"/>
                <a:gd name="T21" fmla="*/ 2 h 54"/>
                <a:gd name="T22" fmla="*/ 14 w 54"/>
                <a:gd name="T23" fmla="*/ 11 h 54"/>
                <a:gd name="T24" fmla="*/ 5 w 54"/>
                <a:gd name="T25" fmla="*/ 10 h 54"/>
                <a:gd name="T26" fmla="*/ 9 w 54"/>
                <a:gd name="T27" fmla="*/ 19 h 54"/>
                <a:gd name="T28" fmla="*/ 0 w 54"/>
                <a:gd name="T29" fmla="*/ 23 h 54"/>
                <a:gd name="T30" fmla="*/ 4 w 54"/>
                <a:gd name="T31" fmla="*/ 27 h 54"/>
                <a:gd name="T32" fmla="*/ 0 w 54"/>
                <a:gd name="T33" fmla="*/ 32 h 54"/>
                <a:gd name="T34" fmla="*/ 11 w 54"/>
                <a:gd name="T35" fmla="*/ 36 h 54"/>
                <a:gd name="T36" fmla="*/ 8 w 54"/>
                <a:gd name="T37" fmla="*/ 46 h 54"/>
                <a:gd name="T38" fmla="*/ 15 w 54"/>
                <a:gd name="T39" fmla="*/ 45 h 54"/>
                <a:gd name="T40" fmla="*/ 17 w 54"/>
                <a:gd name="T41" fmla="*/ 52 h 54"/>
                <a:gd name="T42" fmla="*/ 24 w 54"/>
                <a:gd name="T43" fmla="*/ 48 h 54"/>
                <a:gd name="T44" fmla="*/ 29 w 54"/>
                <a:gd name="T45" fmla="*/ 54 h 54"/>
                <a:gd name="T46" fmla="*/ 33 w 54"/>
                <a:gd name="T47" fmla="*/ 48 h 54"/>
                <a:gd name="T48" fmla="*/ 39 w 54"/>
                <a:gd name="T49" fmla="*/ 51 h 54"/>
                <a:gd name="T50" fmla="*/ 40 w 54"/>
                <a:gd name="T51" fmla="*/ 43 h 54"/>
                <a:gd name="T52" fmla="*/ 49 w 54"/>
                <a:gd name="T53" fmla="*/ 43 h 54"/>
                <a:gd name="T54" fmla="*/ 46 w 54"/>
                <a:gd name="T55" fmla="*/ 35 h 54"/>
                <a:gd name="T56" fmla="*/ 54 w 54"/>
                <a:gd name="T5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54">
                  <a:moveTo>
                    <a:pt x="54" y="31"/>
                  </a:moveTo>
                  <a:cubicBezTo>
                    <a:pt x="54" y="29"/>
                    <a:pt x="53" y="28"/>
                    <a:pt x="50" y="26"/>
                  </a:cubicBezTo>
                  <a:cubicBezTo>
                    <a:pt x="53" y="25"/>
                    <a:pt x="54" y="23"/>
                    <a:pt x="54" y="22"/>
                  </a:cubicBezTo>
                  <a:cubicBezTo>
                    <a:pt x="53" y="20"/>
                    <a:pt x="49" y="18"/>
                    <a:pt x="43" y="18"/>
                  </a:cubicBezTo>
                  <a:cubicBezTo>
                    <a:pt x="47" y="13"/>
                    <a:pt x="48" y="9"/>
                    <a:pt x="47" y="8"/>
                  </a:cubicBezTo>
                  <a:cubicBezTo>
                    <a:pt x="45" y="7"/>
                    <a:pt x="43" y="7"/>
                    <a:pt x="39" y="9"/>
                  </a:cubicBezTo>
                  <a:cubicBezTo>
                    <a:pt x="39" y="5"/>
                    <a:pt x="39" y="2"/>
                    <a:pt x="37" y="1"/>
                  </a:cubicBezTo>
                  <a:cubicBezTo>
                    <a:pt x="35" y="1"/>
                    <a:pt x="33" y="3"/>
                    <a:pt x="30" y="6"/>
                  </a:cubicBezTo>
                  <a:cubicBezTo>
                    <a:pt x="29" y="2"/>
                    <a:pt x="27" y="0"/>
                    <a:pt x="25" y="0"/>
                  </a:cubicBezTo>
                  <a:cubicBezTo>
                    <a:pt x="24" y="0"/>
                    <a:pt x="22" y="2"/>
                    <a:pt x="21" y="6"/>
                  </a:cubicBezTo>
                  <a:cubicBezTo>
                    <a:pt x="19" y="3"/>
                    <a:pt x="16" y="2"/>
                    <a:pt x="15" y="2"/>
                  </a:cubicBezTo>
                  <a:cubicBezTo>
                    <a:pt x="13" y="3"/>
                    <a:pt x="13" y="6"/>
                    <a:pt x="14" y="11"/>
                  </a:cubicBezTo>
                  <a:cubicBezTo>
                    <a:pt x="10" y="9"/>
                    <a:pt x="6" y="9"/>
                    <a:pt x="5" y="10"/>
                  </a:cubicBezTo>
                  <a:cubicBezTo>
                    <a:pt x="4" y="12"/>
                    <a:pt x="5" y="15"/>
                    <a:pt x="9" y="19"/>
                  </a:cubicBezTo>
                  <a:cubicBezTo>
                    <a:pt x="4" y="20"/>
                    <a:pt x="0" y="21"/>
                    <a:pt x="0" y="23"/>
                  </a:cubicBezTo>
                  <a:cubicBezTo>
                    <a:pt x="0" y="24"/>
                    <a:pt x="1" y="26"/>
                    <a:pt x="4" y="27"/>
                  </a:cubicBezTo>
                  <a:cubicBezTo>
                    <a:pt x="1" y="29"/>
                    <a:pt x="0" y="31"/>
                    <a:pt x="0" y="32"/>
                  </a:cubicBezTo>
                  <a:cubicBezTo>
                    <a:pt x="1" y="34"/>
                    <a:pt x="5" y="35"/>
                    <a:pt x="11" y="36"/>
                  </a:cubicBezTo>
                  <a:cubicBezTo>
                    <a:pt x="7" y="41"/>
                    <a:pt x="6" y="45"/>
                    <a:pt x="8" y="46"/>
                  </a:cubicBezTo>
                  <a:cubicBezTo>
                    <a:pt x="9" y="47"/>
                    <a:pt x="12" y="47"/>
                    <a:pt x="15" y="45"/>
                  </a:cubicBezTo>
                  <a:cubicBezTo>
                    <a:pt x="15" y="49"/>
                    <a:pt x="16" y="52"/>
                    <a:pt x="17" y="52"/>
                  </a:cubicBezTo>
                  <a:cubicBezTo>
                    <a:pt x="19" y="53"/>
                    <a:pt x="21" y="51"/>
                    <a:pt x="24" y="48"/>
                  </a:cubicBezTo>
                  <a:cubicBezTo>
                    <a:pt x="25" y="52"/>
                    <a:pt x="27" y="54"/>
                    <a:pt x="29" y="54"/>
                  </a:cubicBezTo>
                  <a:cubicBezTo>
                    <a:pt x="30" y="54"/>
                    <a:pt x="32" y="52"/>
                    <a:pt x="33" y="48"/>
                  </a:cubicBezTo>
                  <a:cubicBezTo>
                    <a:pt x="35" y="51"/>
                    <a:pt x="38" y="52"/>
                    <a:pt x="39" y="51"/>
                  </a:cubicBezTo>
                  <a:cubicBezTo>
                    <a:pt x="41" y="51"/>
                    <a:pt x="41" y="47"/>
                    <a:pt x="40" y="43"/>
                  </a:cubicBezTo>
                  <a:cubicBezTo>
                    <a:pt x="45" y="44"/>
                    <a:pt x="48" y="45"/>
                    <a:pt x="49" y="43"/>
                  </a:cubicBezTo>
                  <a:cubicBezTo>
                    <a:pt x="50" y="42"/>
                    <a:pt x="49" y="39"/>
                    <a:pt x="46" y="35"/>
                  </a:cubicBezTo>
                  <a:cubicBezTo>
                    <a:pt x="51" y="34"/>
                    <a:pt x="54" y="33"/>
                    <a:pt x="54" y="31"/>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1" name="Полилиния 30"/>
            <p:cNvSpPr/>
            <p:nvPr/>
          </p:nvSpPr>
          <p:spPr>
            <a:xfrm>
              <a:off x="-5482" y="3721714"/>
              <a:ext cx="572070" cy="2025949"/>
            </a:xfrm>
            <a:custGeom>
              <a:avLst/>
              <a:gdLst>
                <a:gd name="connsiteX0" fmla="*/ 571311 w 572070"/>
                <a:gd name="connsiteY0" fmla="*/ 698 h 2025949"/>
                <a:gd name="connsiteX1" fmla="*/ 535841 w 572070"/>
                <a:gd name="connsiteY1" fmla="*/ 157150 h 2025949"/>
                <a:gd name="connsiteX2" fmla="*/ 43954 w 572070"/>
                <a:gd name="connsiteY2" fmla="*/ 1914280 h 2025949"/>
                <a:gd name="connsiteX3" fmla="*/ 0 w 572070"/>
                <a:gd name="connsiteY3" fmla="*/ 2025949 h 2025949"/>
                <a:gd name="connsiteX4" fmla="*/ 0 w 572070"/>
                <a:gd name="connsiteY4" fmla="*/ 1931247 h 2025949"/>
                <a:gd name="connsiteX5" fmla="*/ 38961 w 572070"/>
                <a:gd name="connsiteY5" fmla="*/ 1823186 h 2025949"/>
                <a:gd name="connsiteX6" fmla="*/ 487112 w 572070"/>
                <a:gd name="connsiteY6" fmla="*/ 146883 h 2025949"/>
                <a:gd name="connsiteX7" fmla="*/ 571311 w 572070"/>
                <a:gd name="connsiteY7" fmla="*/ 698 h 2025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2070" h="2025949">
                  <a:moveTo>
                    <a:pt x="571311" y="698"/>
                  </a:moveTo>
                  <a:cubicBezTo>
                    <a:pt x="574851" y="6404"/>
                    <a:pt x="566519" y="47998"/>
                    <a:pt x="535841" y="157150"/>
                  </a:cubicBezTo>
                  <a:cubicBezTo>
                    <a:pt x="455308" y="443674"/>
                    <a:pt x="262063" y="1332539"/>
                    <a:pt x="43954" y="1914280"/>
                  </a:cubicBezTo>
                  <a:lnTo>
                    <a:pt x="0" y="2025949"/>
                  </a:lnTo>
                  <a:lnTo>
                    <a:pt x="0" y="1931247"/>
                  </a:lnTo>
                  <a:lnTo>
                    <a:pt x="38961" y="1823186"/>
                  </a:lnTo>
                  <a:cubicBezTo>
                    <a:pt x="257758" y="1197543"/>
                    <a:pt x="459012" y="348382"/>
                    <a:pt x="487112" y="146883"/>
                  </a:cubicBezTo>
                  <a:cubicBezTo>
                    <a:pt x="498274" y="149283"/>
                    <a:pt x="563523" y="-11856"/>
                    <a:pt x="571311" y="698"/>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2" name="Полилиния 31"/>
            <p:cNvSpPr/>
            <p:nvPr/>
          </p:nvSpPr>
          <p:spPr>
            <a:xfrm>
              <a:off x="404351" y="4895423"/>
              <a:ext cx="203734" cy="1962577"/>
            </a:xfrm>
            <a:custGeom>
              <a:avLst/>
              <a:gdLst>
                <a:gd name="connsiteX0" fmla="*/ 203734 w 203734"/>
                <a:gd name="connsiteY0" fmla="*/ 34 h 1962577"/>
                <a:gd name="connsiteX1" fmla="*/ 38502 w 203734"/>
                <a:gd name="connsiteY1" fmla="*/ 1942127 h 1962577"/>
                <a:gd name="connsiteX2" fmla="*/ 38124 w 203734"/>
                <a:gd name="connsiteY2" fmla="*/ 1962577 h 1962577"/>
                <a:gd name="connsiteX3" fmla="*/ 0 w 203734"/>
                <a:gd name="connsiteY3" fmla="*/ 1962577 h 1962577"/>
                <a:gd name="connsiteX4" fmla="*/ 861 w 203734"/>
                <a:gd name="connsiteY4" fmla="*/ 1930481 h 1962577"/>
                <a:gd name="connsiteX5" fmla="*/ 168890 w 203734"/>
                <a:gd name="connsiteY5" fmla="*/ 27735 h 1962577"/>
                <a:gd name="connsiteX6" fmla="*/ 203734 w 203734"/>
                <a:gd name="connsiteY6" fmla="*/ 34 h 1962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734" h="1962577">
                  <a:moveTo>
                    <a:pt x="203734" y="34"/>
                  </a:moveTo>
                  <a:cubicBezTo>
                    <a:pt x="84994" y="510675"/>
                    <a:pt x="48957" y="1435542"/>
                    <a:pt x="38502" y="1942127"/>
                  </a:cubicBezTo>
                  <a:lnTo>
                    <a:pt x="38124" y="1962577"/>
                  </a:lnTo>
                  <a:lnTo>
                    <a:pt x="0" y="1962577"/>
                  </a:lnTo>
                  <a:lnTo>
                    <a:pt x="861" y="1930481"/>
                  </a:lnTo>
                  <a:cubicBezTo>
                    <a:pt x="15196" y="1428054"/>
                    <a:pt x="54378" y="534635"/>
                    <a:pt x="168890" y="27735"/>
                  </a:cubicBezTo>
                  <a:cubicBezTo>
                    <a:pt x="168890" y="27735"/>
                    <a:pt x="186897" y="-1137"/>
                    <a:pt x="203734" y="34"/>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33" name="Группа 32"/>
            <p:cNvGrpSpPr/>
            <p:nvPr/>
          </p:nvGrpSpPr>
          <p:grpSpPr>
            <a:xfrm rot="16304340" flipH="1">
              <a:off x="178634" y="4276817"/>
              <a:ext cx="888787" cy="885044"/>
              <a:chOff x="4277517" y="3752400"/>
              <a:chExt cx="1154448" cy="1149586"/>
            </a:xfrm>
          </p:grpSpPr>
          <p:sp>
            <p:nvSpPr>
              <p:cNvPr id="34" name="Полилиния 33"/>
              <p:cNvSpPr>
                <a:spLocks/>
              </p:cNvSpPr>
              <p:nvPr/>
            </p:nvSpPr>
            <p:spPr bwMode="auto">
              <a:xfrm rot="21259688" flipH="1">
                <a:off x="4277517" y="3752400"/>
                <a:ext cx="1154448" cy="1149586"/>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35" name="Полилиния 35"/>
              <p:cNvSpPr>
                <a:spLocks/>
              </p:cNvSpPr>
              <p:nvPr/>
            </p:nvSpPr>
            <p:spPr bwMode="auto">
              <a:xfrm rot="18790958" flipH="1">
                <a:off x="4338999" y="3813623"/>
                <a:ext cx="1031484" cy="1027140"/>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gradFill flip="none" rotWithShape="1">
                <a:gsLst>
                  <a:gs pos="0">
                    <a:schemeClr val="accent1">
                      <a:lumMod val="20000"/>
                      <a:lumOff val="80000"/>
                    </a:schemeClr>
                  </a:gs>
                  <a:gs pos="46000">
                    <a:schemeClr val="accent1">
                      <a:lumMod val="60000"/>
                      <a:lumOff val="40000"/>
                    </a:schemeClr>
                  </a:gs>
                  <a:gs pos="100000">
                    <a:schemeClr val="accent1"/>
                  </a:gs>
                </a:gsLst>
                <a:path path="circl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ru-RU" dirty="0"/>
              </a:p>
            </p:txBody>
          </p:sp>
          <p:sp>
            <p:nvSpPr>
              <p:cNvPr id="36" name="Полилиния 41"/>
              <p:cNvSpPr>
                <a:spLocks/>
              </p:cNvSpPr>
              <p:nvPr/>
            </p:nvSpPr>
            <p:spPr bwMode="auto">
              <a:xfrm rot="756312" flipH="1">
                <a:off x="4402943" y="3855259"/>
                <a:ext cx="903597" cy="943869"/>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accent1">
                  <a:lumMod val="20000"/>
                  <a:lumOff val="80000"/>
                  <a:alpha val="6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7" name="Полилиния 41"/>
              <p:cNvSpPr>
                <a:spLocks/>
              </p:cNvSpPr>
              <p:nvPr/>
            </p:nvSpPr>
            <p:spPr bwMode="auto">
              <a:xfrm rot="19656312" flipH="1">
                <a:off x="4620471" y="4082482"/>
                <a:ext cx="468541" cy="489422"/>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8" name="Полилиния 42"/>
              <p:cNvSpPr>
                <a:spLocks/>
              </p:cNvSpPr>
              <p:nvPr/>
            </p:nvSpPr>
            <p:spPr bwMode="auto">
              <a:xfrm rot="19656312" flipH="1">
                <a:off x="4765993" y="4239097"/>
                <a:ext cx="177497" cy="176192"/>
              </a:xfrm>
              <a:custGeom>
                <a:avLst/>
                <a:gdLst>
                  <a:gd name="T0" fmla="*/ 68 w 68"/>
                  <a:gd name="T1" fmla="*/ 31 h 67"/>
                  <a:gd name="T2" fmla="*/ 59 w 68"/>
                  <a:gd name="T3" fmla="*/ 26 h 67"/>
                  <a:gd name="T4" fmla="*/ 63 w 68"/>
                  <a:gd name="T5" fmla="*/ 17 h 67"/>
                  <a:gd name="T6" fmla="*/ 55 w 68"/>
                  <a:gd name="T7" fmla="*/ 16 h 67"/>
                  <a:gd name="T8" fmla="*/ 55 w 68"/>
                  <a:gd name="T9" fmla="*/ 7 h 67"/>
                  <a:gd name="T10" fmla="*/ 45 w 68"/>
                  <a:gd name="T11" fmla="*/ 10 h 67"/>
                  <a:gd name="T12" fmla="*/ 41 w 68"/>
                  <a:gd name="T13" fmla="*/ 0 h 67"/>
                  <a:gd name="T14" fmla="*/ 33 w 68"/>
                  <a:gd name="T15" fmla="*/ 9 h 67"/>
                  <a:gd name="T16" fmla="*/ 24 w 68"/>
                  <a:gd name="T17" fmla="*/ 1 h 67"/>
                  <a:gd name="T18" fmla="*/ 21 w 68"/>
                  <a:gd name="T19" fmla="*/ 8 h 67"/>
                  <a:gd name="T20" fmla="*/ 14 w 68"/>
                  <a:gd name="T21" fmla="*/ 6 h 67"/>
                  <a:gd name="T22" fmla="*/ 15 w 68"/>
                  <a:gd name="T23" fmla="*/ 20 h 67"/>
                  <a:gd name="T24" fmla="*/ 2 w 68"/>
                  <a:gd name="T25" fmla="*/ 22 h 67"/>
                  <a:gd name="T26" fmla="*/ 7 w 68"/>
                  <a:gd name="T27" fmla="*/ 30 h 67"/>
                  <a:gd name="T28" fmla="*/ 0 w 68"/>
                  <a:gd name="T29" fmla="*/ 36 h 67"/>
                  <a:gd name="T30" fmla="*/ 9 w 68"/>
                  <a:gd name="T31" fmla="*/ 41 h 67"/>
                  <a:gd name="T32" fmla="*/ 4 w 68"/>
                  <a:gd name="T33" fmla="*/ 50 h 67"/>
                  <a:gd name="T34" fmla="*/ 13 w 68"/>
                  <a:gd name="T35" fmla="*/ 51 h 67"/>
                  <a:gd name="T36" fmla="*/ 13 w 68"/>
                  <a:gd name="T37" fmla="*/ 60 h 67"/>
                  <a:gd name="T38" fmla="*/ 23 w 68"/>
                  <a:gd name="T39" fmla="*/ 56 h 67"/>
                  <a:gd name="T40" fmla="*/ 27 w 68"/>
                  <a:gd name="T41" fmla="*/ 67 h 67"/>
                  <a:gd name="T42" fmla="*/ 35 w 68"/>
                  <a:gd name="T43" fmla="*/ 58 h 67"/>
                  <a:gd name="T44" fmla="*/ 44 w 68"/>
                  <a:gd name="T45" fmla="*/ 66 h 67"/>
                  <a:gd name="T46" fmla="*/ 47 w 68"/>
                  <a:gd name="T47" fmla="*/ 59 h 67"/>
                  <a:gd name="T48" fmla="*/ 54 w 68"/>
                  <a:gd name="T49" fmla="*/ 61 h 67"/>
                  <a:gd name="T50" fmla="*/ 52 w 68"/>
                  <a:gd name="T51" fmla="*/ 47 h 67"/>
                  <a:gd name="T52" fmla="*/ 66 w 68"/>
                  <a:gd name="T53" fmla="*/ 45 h 67"/>
                  <a:gd name="T54" fmla="*/ 60 w 68"/>
                  <a:gd name="T55" fmla="*/ 37 h 67"/>
                  <a:gd name="T56" fmla="*/ 68 w 68"/>
                  <a:gd name="T57"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67">
                    <a:moveTo>
                      <a:pt x="68" y="31"/>
                    </a:moveTo>
                    <a:cubicBezTo>
                      <a:pt x="67" y="29"/>
                      <a:pt x="64" y="27"/>
                      <a:pt x="59" y="26"/>
                    </a:cubicBezTo>
                    <a:cubicBezTo>
                      <a:pt x="63" y="22"/>
                      <a:pt x="64" y="19"/>
                      <a:pt x="63" y="17"/>
                    </a:cubicBezTo>
                    <a:cubicBezTo>
                      <a:pt x="62" y="15"/>
                      <a:pt x="59" y="15"/>
                      <a:pt x="55" y="16"/>
                    </a:cubicBezTo>
                    <a:cubicBezTo>
                      <a:pt x="56" y="11"/>
                      <a:pt x="56" y="8"/>
                      <a:pt x="55" y="7"/>
                    </a:cubicBezTo>
                    <a:cubicBezTo>
                      <a:pt x="53" y="5"/>
                      <a:pt x="49" y="7"/>
                      <a:pt x="45" y="10"/>
                    </a:cubicBezTo>
                    <a:cubicBezTo>
                      <a:pt x="44" y="4"/>
                      <a:pt x="43" y="1"/>
                      <a:pt x="41" y="0"/>
                    </a:cubicBezTo>
                    <a:cubicBezTo>
                      <a:pt x="38" y="0"/>
                      <a:pt x="35" y="3"/>
                      <a:pt x="33" y="9"/>
                    </a:cubicBezTo>
                    <a:cubicBezTo>
                      <a:pt x="29" y="3"/>
                      <a:pt x="26" y="0"/>
                      <a:pt x="24" y="1"/>
                    </a:cubicBezTo>
                    <a:cubicBezTo>
                      <a:pt x="22" y="1"/>
                      <a:pt x="21" y="4"/>
                      <a:pt x="21" y="8"/>
                    </a:cubicBezTo>
                    <a:cubicBezTo>
                      <a:pt x="18" y="6"/>
                      <a:pt x="15" y="5"/>
                      <a:pt x="14" y="6"/>
                    </a:cubicBezTo>
                    <a:cubicBezTo>
                      <a:pt x="12" y="8"/>
                      <a:pt x="12" y="13"/>
                      <a:pt x="15" y="20"/>
                    </a:cubicBezTo>
                    <a:cubicBezTo>
                      <a:pt x="8" y="19"/>
                      <a:pt x="3" y="19"/>
                      <a:pt x="2" y="22"/>
                    </a:cubicBezTo>
                    <a:cubicBezTo>
                      <a:pt x="1" y="24"/>
                      <a:pt x="3" y="27"/>
                      <a:pt x="7" y="30"/>
                    </a:cubicBezTo>
                    <a:cubicBezTo>
                      <a:pt x="3" y="32"/>
                      <a:pt x="0" y="34"/>
                      <a:pt x="0" y="36"/>
                    </a:cubicBezTo>
                    <a:cubicBezTo>
                      <a:pt x="0" y="38"/>
                      <a:pt x="3" y="40"/>
                      <a:pt x="9" y="41"/>
                    </a:cubicBezTo>
                    <a:cubicBezTo>
                      <a:pt x="5" y="45"/>
                      <a:pt x="3" y="48"/>
                      <a:pt x="4" y="50"/>
                    </a:cubicBezTo>
                    <a:cubicBezTo>
                      <a:pt x="5" y="52"/>
                      <a:pt x="8" y="52"/>
                      <a:pt x="13" y="51"/>
                    </a:cubicBezTo>
                    <a:cubicBezTo>
                      <a:pt x="11" y="55"/>
                      <a:pt x="11" y="59"/>
                      <a:pt x="13" y="60"/>
                    </a:cubicBezTo>
                    <a:cubicBezTo>
                      <a:pt x="15" y="61"/>
                      <a:pt x="18" y="60"/>
                      <a:pt x="23" y="56"/>
                    </a:cubicBezTo>
                    <a:cubicBezTo>
                      <a:pt x="23" y="62"/>
                      <a:pt x="25" y="66"/>
                      <a:pt x="27" y="67"/>
                    </a:cubicBezTo>
                    <a:cubicBezTo>
                      <a:pt x="29" y="67"/>
                      <a:pt x="32" y="64"/>
                      <a:pt x="35" y="58"/>
                    </a:cubicBezTo>
                    <a:cubicBezTo>
                      <a:pt x="38" y="64"/>
                      <a:pt x="41" y="66"/>
                      <a:pt x="44" y="66"/>
                    </a:cubicBezTo>
                    <a:cubicBezTo>
                      <a:pt x="45" y="65"/>
                      <a:pt x="46" y="63"/>
                      <a:pt x="47" y="59"/>
                    </a:cubicBezTo>
                    <a:cubicBezTo>
                      <a:pt x="50" y="61"/>
                      <a:pt x="52" y="62"/>
                      <a:pt x="54" y="61"/>
                    </a:cubicBezTo>
                    <a:cubicBezTo>
                      <a:pt x="56" y="59"/>
                      <a:pt x="55" y="54"/>
                      <a:pt x="52" y="47"/>
                    </a:cubicBezTo>
                    <a:cubicBezTo>
                      <a:pt x="59" y="48"/>
                      <a:pt x="65" y="47"/>
                      <a:pt x="66" y="45"/>
                    </a:cubicBezTo>
                    <a:cubicBezTo>
                      <a:pt x="66" y="43"/>
                      <a:pt x="64" y="40"/>
                      <a:pt x="60" y="37"/>
                    </a:cubicBezTo>
                    <a:cubicBezTo>
                      <a:pt x="65" y="35"/>
                      <a:pt x="68" y="33"/>
                      <a:pt x="68" y="31"/>
                    </a:cubicBezTo>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p:spPr>
            <p:txBody>
              <a:bodyPr vert="horz" wrap="square" lIns="91440" tIns="45720" rIns="91440" bIns="45720" numCol="1" anchor="t" anchorCtr="0" compatLnSpc="1">
                <a:prstTxWarp prst="textNoShape">
                  <a:avLst/>
                </a:prstTxWarp>
              </a:bodyPr>
              <a:lstStyle/>
              <a:p>
                <a:pPr lvl="0"/>
                <a:endParaRPr lang="ru-RU" dirty="0"/>
              </a:p>
            </p:txBody>
          </p:sp>
        </p:grpSp>
      </p:grpSp>
      <p:grpSp>
        <p:nvGrpSpPr>
          <p:cNvPr id="83" name="Группа 82"/>
          <p:cNvGrpSpPr/>
          <p:nvPr/>
        </p:nvGrpSpPr>
        <p:grpSpPr>
          <a:xfrm>
            <a:off x="10666412" y="2618021"/>
            <a:ext cx="1376735" cy="4239979"/>
            <a:chOff x="10666412" y="2618021"/>
            <a:chExt cx="1376735" cy="4239979"/>
          </a:xfrm>
        </p:grpSpPr>
        <p:sp>
          <p:nvSpPr>
            <p:cNvPr id="82" name="Полилиния 13"/>
            <p:cNvSpPr>
              <a:spLocks noEditPoints="1"/>
            </p:cNvSpPr>
            <p:nvPr/>
          </p:nvSpPr>
          <p:spPr bwMode="auto">
            <a:xfrm>
              <a:off x="11081335" y="4464333"/>
              <a:ext cx="842070" cy="2393667"/>
            </a:xfrm>
            <a:custGeom>
              <a:avLst/>
              <a:gdLst>
                <a:gd name="T0" fmla="*/ 31 w 274"/>
                <a:gd name="T1" fmla="*/ 768 h 826"/>
                <a:gd name="T2" fmla="*/ 21 w 274"/>
                <a:gd name="T3" fmla="*/ 826 h 826"/>
                <a:gd name="T4" fmla="*/ 29 w 274"/>
                <a:gd name="T5" fmla="*/ 826 h 826"/>
                <a:gd name="T6" fmla="*/ 107 w 274"/>
                <a:gd name="T7" fmla="*/ 491 h 826"/>
                <a:gd name="T8" fmla="*/ 139 w 274"/>
                <a:gd name="T9" fmla="*/ 364 h 826"/>
                <a:gd name="T10" fmla="*/ 272 w 274"/>
                <a:gd name="T11" fmla="*/ 359 h 826"/>
                <a:gd name="T12" fmla="*/ 274 w 274"/>
                <a:gd name="T13" fmla="*/ 351 h 826"/>
                <a:gd name="T14" fmla="*/ 141 w 274"/>
                <a:gd name="T15" fmla="*/ 354 h 826"/>
                <a:gd name="T16" fmla="*/ 139 w 274"/>
                <a:gd name="T17" fmla="*/ 0 h 826"/>
                <a:gd name="T18" fmla="*/ 132 w 274"/>
                <a:gd name="T19" fmla="*/ 3 h 826"/>
                <a:gd name="T20" fmla="*/ 131 w 274"/>
                <a:gd name="T21" fmla="*/ 357 h 826"/>
                <a:gd name="T22" fmla="*/ 96 w 274"/>
                <a:gd name="T23" fmla="*/ 382 h 826"/>
                <a:gd name="T24" fmla="*/ 50 w 274"/>
                <a:gd name="T25" fmla="*/ 451 h 826"/>
                <a:gd name="T26" fmla="*/ 21 w 274"/>
                <a:gd name="T27" fmla="*/ 393 h 826"/>
                <a:gd name="T28" fmla="*/ 14 w 274"/>
                <a:gd name="T29" fmla="*/ 396 h 826"/>
                <a:gd name="T30" fmla="*/ 45 w 274"/>
                <a:gd name="T31" fmla="*/ 462 h 826"/>
                <a:gd name="T32" fmla="*/ 31 w 274"/>
                <a:gd name="T33" fmla="*/ 768 h 826"/>
                <a:gd name="T34" fmla="*/ 102 w 274"/>
                <a:gd name="T35" fmla="*/ 389 h 826"/>
                <a:gd name="T36" fmla="*/ 129 w 274"/>
                <a:gd name="T37" fmla="*/ 369 h 826"/>
                <a:gd name="T38" fmla="*/ 98 w 274"/>
                <a:gd name="T39" fmla="*/ 489 h 826"/>
                <a:gd name="T40" fmla="*/ 36 w 274"/>
                <a:gd name="T41" fmla="*/ 744 h 826"/>
                <a:gd name="T42" fmla="*/ 102 w 274"/>
                <a:gd name="T43" fmla="*/ 389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4" h="826">
                  <a:moveTo>
                    <a:pt x="31" y="768"/>
                  </a:moveTo>
                  <a:cubicBezTo>
                    <a:pt x="27" y="787"/>
                    <a:pt x="24" y="806"/>
                    <a:pt x="21" y="826"/>
                  </a:cubicBezTo>
                  <a:cubicBezTo>
                    <a:pt x="29" y="826"/>
                    <a:pt x="29" y="826"/>
                    <a:pt x="29" y="826"/>
                  </a:cubicBezTo>
                  <a:cubicBezTo>
                    <a:pt x="51" y="698"/>
                    <a:pt x="81" y="589"/>
                    <a:pt x="107" y="491"/>
                  </a:cubicBezTo>
                  <a:cubicBezTo>
                    <a:pt x="118" y="446"/>
                    <a:pt x="129" y="404"/>
                    <a:pt x="139" y="364"/>
                  </a:cubicBezTo>
                  <a:cubicBezTo>
                    <a:pt x="174" y="348"/>
                    <a:pt x="219" y="346"/>
                    <a:pt x="272" y="359"/>
                  </a:cubicBezTo>
                  <a:cubicBezTo>
                    <a:pt x="274" y="351"/>
                    <a:pt x="274" y="351"/>
                    <a:pt x="274" y="351"/>
                  </a:cubicBezTo>
                  <a:cubicBezTo>
                    <a:pt x="222" y="338"/>
                    <a:pt x="178" y="338"/>
                    <a:pt x="141" y="354"/>
                  </a:cubicBezTo>
                  <a:cubicBezTo>
                    <a:pt x="173" y="217"/>
                    <a:pt x="184" y="107"/>
                    <a:pt x="139" y="0"/>
                  </a:cubicBezTo>
                  <a:cubicBezTo>
                    <a:pt x="132" y="3"/>
                    <a:pt x="132" y="3"/>
                    <a:pt x="132" y="3"/>
                  </a:cubicBezTo>
                  <a:cubicBezTo>
                    <a:pt x="177" y="109"/>
                    <a:pt x="164" y="220"/>
                    <a:pt x="131" y="357"/>
                  </a:cubicBezTo>
                  <a:cubicBezTo>
                    <a:pt x="119" y="364"/>
                    <a:pt x="107" y="372"/>
                    <a:pt x="96" y="382"/>
                  </a:cubicBezTo>
                  <a:cubicBezTo>
                    <a:pt x="76" y="401"/>
                    <a:pt x="61" y="424"/>
                    <a:pt x="50" y="451"/>
                  </a:cubicBezTo>
                  <a:cubicBezTo>
                    <a:pt x="21" y="393"/>
                    <a:pt x="21" y="393"/>
                    <a:pt x="21" y="393"/>
                  </a:cubicBezTo>
                  <a:cubicBezTo>
                    <a:pt x="14" y="396"/>
                    <a:pt x="14" y="396"/>
                    <a:pt x="14" y="396"/>
                  </a:cubicBezTo>
                  <a:cubicBezTo>
                    <a:pt x="45" y="462"/>
                    <a:pt x="45" y="462"/>
                    <a:pt x="45" y="462"/>
                  </a:cubicBezTo>
                  <a:cubicBezTo>
                    <a:pt x="0" y="584"/>
                    <a:pt x="29" y="756"/>
                    <a:pt x="31" y="768"/>
                  </a:cubicBezTo>
                  <a:close/>
                  <a:moveTo>
                    <a:pt x="102" y="389"/>
                  </a:moveTo>
                  <a:cubicBezTo>
                    <a:pt x="110" y="381"/>
                    <a:pt x="119" y="374"/>
                    <a:pt x="129" y="369"/>
                  </a:cubicBezTo>
                  <a:cubicBezTo>
                    <a:pt x="120" y="407"/>
                    <a:pt x="110" y="447"/>
                    <a:pt x="98" y="489"/>
                  </a:cubicBezTo>
                  <a:cubicBezTo>
                    <a:pt x="78" y="566"/>
                    <a:pt x="55" y="650"/>
                    <a:pt x="36" y="744"/>
                  </a:cubicBezTo>
                  <a:cubicBezTo>
                    <a:pt x="28" y="675"/>
                    <a:pt x="11" y="473"/>
                    <a:pt x="102" y="389"/>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40" name="Полилиния 23"/>
            <p:cNvSpPr>
              <a:spLocks/>
            </p:cNvSpPr>
            <p:nvPr/>
          </p:nvSpPr>
          <p:spPr bwMode="auto">
            <a:xfrm rot="18719809">
              <a:off x="11765934" y="6045503"/>
              <a:ext cx="200698" cy="200698"/>
            </a:xfrm>
            <a:custGeom>
              <a:avLst/>
              <a:gdLst>
                <a:gd name="T0" fmla="*/ 108 w 108"/>
                <a:gd name="T1" fmla="*/ 48 h 108"/>
                <a:gd name="T2" fmla="*/ 98 w 108"/>
                <a:gd name="T3" fmla="*/ 41 h 108"/>
                <a:gd name="T4" fmla="*/ 102 w 108"/>
                <a:gd name="T5" fmla="*/ 30 h 108"/>
                <a:gd name="T6" fmla="*/ 84 w 108"/>
                <a:gd name="T7" fmla="*/ 28 h 108"/>
                <a:gd name="T8" fmla="*/ 85 w 108"/>
                <a:gd name="T9" fmla="*/ 10 h 108"/>
                <a:gd name="T10" fmla="*/ 69 w 108"/>
                <a:gd name="T11" fmla="*/ 16 h 108"/>
                <a:gd name="T12" fmla="*/ 62 w 108"/>
                <a:gd name="T13" fmla="*/ 0 h 108"/>
                <a:gd name="T14" fmla="*/ 52 w 108"/>
                <a:gd name="T15" fmla="*/ 10 h 108"/>
                <a:gd name="T16" fmla="*/ 41 w 108"/>
                <a:gd name="T17" fmla="*/ 1 h 108"/>
                <a:gd name="T18" fmla="*/ 35 w 108"/>
                <a:gd name="T19" fmla="*/ 16 h 108"/>
                <a:gd name="T20" fmla="*/ 20 w 108"/>
                <a:gd name="T21" fmla="*/ 12 h 108"/>
                <a:gd name="T22" fmla="*/ 21 w 108"/>
                <a:gd name="T23" fmla="*/ 27 h 108"/>
                <a:gd name="T24" fmla="*/ 6 w 108"/>
                <a:gd name="T25" fmla="*/ 29 h 108"/>
                <a:gd name="T26" fmla="*/ 18 w 108"/>
                <a:gd name="T27" fmla="*/ 47 h 108"/>
                <a:gd name="T28" fmla="*/ 0 w 108"/>
                <a:gd name="T29" fmla="*/ 60 h 108"/>
                <a:gd name="T30" fmla="*/ 10 w 108"/>
                <a:gd name="T31" fmla="*/ 67 h 108"/>
                <a:gd name="T32" fmla="*/ 5 w 108"/>
                <a:gd name="T33" fmla="*/ 78 h 108"/>
                <a:gd name="T34" fmla="*/ 24 w 108"/>
                <a:gd name="T35" fmla="*/ 80 h 108"/>
                <a:gd name="T36" fmla="*/ 23 w 108"/>
                <a:gd name="T37" fmla="*/ 98 h 108"/>
                <a:gd name="T38" fmla="*/ 39 w 108"/>
                <a:gd name="T39" fmla="*/ 92 h 108"/>
                <a:gd name="T40" fmla="*/ 46 w 108"/>
                <a:gd name="T41" fmla="*/ 107 h 108"/>
                <a:gd name="T42" fmla="*/ 56 w 108"/>
                <a:gd name="T43" fmla="*/ 97 h 108"/>
                <a:gd name="T44" fmla="*/ 67 w 108"/>
                <a:gd name="T45" fmla="*/ 106 h 108"/>
                <a:gd name="T46" fmla="*/ 73 w 108"/>
                <a:gd name="T47" fmla="*/ 91 h 108"/>
                <a:gd name="T48" fmla="*/ 88 w 108"/>
                <a:gd name="T49" fmla="*/ 96 h 108"/>
                <a:gd name="T50" fmla="*/ 87 w 108"/>
                <a:gd name="T51" fmla="*/ 81 h 108"/>
                <a:gd name="T52" fmla="*/ 102 w 108"/>
                <a:gd name="T53" fmla="*/ 78 h 108"/>
                <a:gd name="T54" fmla="*/ 90 w 108"/>
                <a:gd name="T55" fmla="*/ 60 h 108"/>
                <a:gd name="T56" fmla="*/ 108 w 108"/>
                <a:gd name="T57"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108">
                  <a:moveTo>
                    <a:pt x="108" y="48"/>
                  </a:moveTo>
                  <a:cubicBezTo>
                    <a:pt x="107" y="45"/>
                    <a:pt x="104" y="43"/>
                    <a:pt x="98" y="41"/>
                  </a:cubicBezTo>
                  <a:cubicBezTo>
                    <a:pt x="102" y="37"/>
                    <a:pt x="104" y="33"/>
                    <a:pt x="102" y="30"/>
                  </a:cubicBezTo>
                  <a:cubicBezTo>
                    <a:pt x="101" y="27"/>
                    <a:pt x="94" y="26"/>
                    <a:pt x="84" y="28"/>
                  </a:cubicBezTo>
                  <a:cubicBezTo>
                    <a:pt x="88" y="19"/>
                    <a:pt x="88" y="12"/>
                    <a:pt x="85" y="10"/>
                  </a:cubicBezTo>
                  <a:cubicBezTo>
                    <a:pt x="82" y="8"/>
                    <a:pt x="76" y="10"/>
                    <a:pt x="69" y="16"/>
                  </a:cubicBezTo>
                  <a:cubicBezTo>
                    <a:pt x="68" y="7"/>
                    <a:pt x="65" y="1"/>
                    <a:pt x="62" y="0"/>
                  </a:cubicBezTo>
                  <a:cubicBezTo>
                    <a:pt x="59" y="0"/>
                    <a:pt x="55" y="4"/>
                    <a:pt x="52" y="10"/>
                  </a:cubicBezTo>
                  <a:cubicBezTo>
                    <a:pt x="48" y="4"/>
                    <a:pt x="44" y="1"/>
                    <a:pt x="41" y="1"/>
                  </a:cubicBezTo>
                  <a:cubicBezTo>
                    <a:pt x="37" y="2"/>
                    <a:pt x="35" y="8"/>
                    <a:pt x="35" y="16"/>
                  </a:cubicBezTo>
                  <a:cubicBezTo>
                    <a:pt x="28" y="12"/>
                    <a:pt x="22" y="10"/>
                    <a:pt x="20" y="12"/>
                  </a:cubicBezTo>
                  <a:cubicBezTo>
                    <a:pt x="17" y="14"/>
                    <a:pt x="18" y="20"/>
                    <a:pt x="21" y="27"/>
                  </a:cubicBezTo>
                  <a:cubicBezTo>
                    <a:pt x="13" y="26"/>
                    <a:pt x="7" y="26"/>
                    <a:pt x="6" y="29"/>
                  </a:cubicBezTo>
                  <a:cubicBezTo>
                    <a:pt x="4" y="33"/>
                    <a:pt x="9" y="40"/>
                    <a:pt x="18" y="47"/>
                  </a:cubicBezTo>
                  <a:cubicBezTo>
                    <a:pt x="6" y="51"/>
                    <a:pt x="0" y="56"/>
                    <a:pt x="0" y="60"/>
                  </a:cubicBezTo>
                  <a:cubicBezTo>
                    <a:pt x="0" y="63"/>
                    <a:pt x="4" y="65"/>
                    <a:pt x="10" y="67"/>
                  </a:cubicBezTo>
                  <a:cubicBezTo>
                    <a:pt x="6" y="71"/>
                    <a:pt x="4" y="75"/>
                    <a:pt x="5" y="78"/>
                  </a:cubicBezTo>
                  <a:cubicBezTo>
                    <a:pt x="7" y="81"/>
                    <a:pt x="14" y="82"/>
                    <a:pt x="24" y="80"/>
                  </a:cubicBezTo>
                  <a:cubicBezTo>
                    <a:pt x="20" y="89"/>
                    <a:pt x="19" y="96"/>
                    <a:pt x="23" y="98"/>
                  </a:cubicBezTo>
                  <a:cubicBezTo>
                    <a:pt x="26" y="100"/>
                    <a:pt x="31" y="98"/>
                    <a:pt x="39" y="92"/>
                  </a:cubicBezTo>
                  <a:cubicBezTo>
                    <a:pt x="40" y="101"/>
                    <a:pt x="42" y="107"/>
                    <a:pt x="46" y="107"/>
                  </a:cubicBezTo>
                  <a:cubicBezTo>
                    <a:pt x="49" y="108"/>
                    <a:pt x="53" y="104"/>
                    <a:pt x="56" y="97"/>
                  </a:cubicBezTo>
                  <a:cubicBezTo>
                    <a:pt x="60" y="104"/>
                    <a:pt x="64" y="107"/>
                    <a:pt x="67" y="106"/>
                  </a:cubicBezTo>
                  <a:cubicBezTo>
                    <a:pt x="70" y="106"/>
                    <a:pt x="72" y="100"/>
                    <a:pt x="73" y="91"/>
                  </a:cubicBezTo>
                  <a:cubicBezTo>
                    <a:pt x="80" y="96"/>
                    <a:pt x="85" y="98"/>
                    <a:pt x="88" y="96"/>
                  </a:cubicBezTo>
                  <a:cubicBezTo>
                    <a:pt x="91" y="94"/>
                    <a:pt x="90" y="88"/>
                    <a:pt x="87" y="81"/>
                  </a:cubicBezTo>
                  <a:cubicBezTo>
                    <a:pt x="95" y="82"/>
                    <a:pt x="101" y="81"/>
                    <a:pt x="102" y="78"/>
                  </a:cubicBezTo>
                  <a:cubicBezTo>
                    <a:pt x="104" y="75"/>
                    <a:pt x="99" y="68"/>
                    <a:pt x="90" y="60"/>
                  </a:cubicBezTo>
                  <a:cubicBezTo>
                    <a:pt x="101" y="56"/>
                    <a:pt x="108" y="52"/>
                    <a:pt x="108" y="48"/>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41" name="Полилиния 27"/>
            <p:cNvSpPr>
              <a:spLocks/>
            </p:cNvSpPr>
            <p:nvPr/>
          </p:nvSpPr>
          <p:spPr bwMode="auto">
            <a:xfrm rot="18719809" flipV="1">
              <a:off x="11572170" y="2616716"/>
              <a:ext cx="106135" cy="108746"/>
            </a:xfrm>
            <a:custGeom>
              <a:avLst/>
              <a:gdLst>
                <a:gd name="T0" fmla="*/ 57 w 61"/>
                <a:gd name="T1" fmla="*/ 32 h 62"/>
                <a:gd name="T2" fmla="*/ 61 w 61"/>
                <a:gd name="T3" fmla="*/ 27 h 62"/>
                <a:gd name="T4" fmla="*/ 51 w 61"/>
                <a:gd name="T5" fmla="*/ 23 h 62"/>
                <a:gd name="T6" fmla="*/ 55 w 61"/>
                <a:gd name="T7" fmla="*/ 13 h 62"/>
                <a:gd name="T8" fmla="*/ 45 w 61"/>
                <a:gd name="T9" fmla="*/ 13 h 62"/>
                <a:gd name="T10" fmla="*/ 44 w 61"/>
                <a:gd name="T11" fmla="*/ 4 h 62"/>
                <a:gd name="T12" fmla="*/ 37 w 61"/>
                <a:gd name="T13" fmla="*/ 7 h 62"/>
                <a:gd name="T14" fmla="*/ 32 w 61"/>
                <a:gd name="T15" fmla="*/ 1 h 62"/>
                <a:gd name="T16" fmla="*/ 27 w 61"/>
                <a:gd name="T17" fmla="*/ 8 h 62"/>
                <a:gd name="T18" fmla="*/ 19 w 61"/>
                <a:gd name="T19" fmla="*/ 3 h 62"/>
                <a:gd name="T20" fmla="*/ 17 w 61"/>
                <a:gd name="T21" fmla="*/ 11 h 62"/>
                <a:gd name="T22" fmla="*/ 9 w 61"/>
                <a:gd name="T23" fmla="*/ 10 h 62"/>
                <a:gd name="T24" fmla="*/ 12 w 61"/>
                <a:gd name="T25" fmla="*/ 22 h 62"/>
                <a:gd name="T26" fmla="*/ 0 w 61"/>
                <a:gd name="T27" fmla="*/ 26 h 62"/>
                <a:gd name="T28" fmla="*/ 4 w 61"/>
                <a:gd name="T29" fmla="*/ 31 h 62"/>
                <a:gd name="T30" fmla="*/ 0 w 61"/>
                <a:gd name="T31" fmla="*/ 36 h 62"/>
                <a:gd name="T32" fmla="*/ 10 w 61"/>
                <a:gd name="T33" fmla="*/ 40 h 62"/>
                <a:gd name="T34" fmla="*/ 6 w 61"/>
                <a:gd name="T35" fmla="*/ 50 h 62"/>
                <a:gd name="T36" fmla="*/ 16 w 61"/>
                <a:gd name="T37" fmla="*/ 49 h 62"/>
                <a:gd name="T38" fmla="*/ 17 w 61"/>
                <a:gd name="T39" fmla="*/ 59 h 62"/>
                <a:gd name="T40" fmla="*/ 24 w 61"/>
                <a:gd name="T41" fmla="*/ 55 h 62"/>
                <a:gd name="T42" fmla="*/ 29 w 61"/>
                <a:gd name="T43" fmla="*/ 62 h 62"/>
                <a:gd name="T44" fmla="*/ 34 w 61"/>
                <a:gd name="T45" fmla="*/ 55 h 62"/>
                <a:gd name="T46" fmla="*/ 42 w 61"/>
                <a:gd name="T47" fmla="*/ 60 h 62"/>
                <a:gd name="T48" fmla="*/ 44 w 61"/>
                <a:gd name="T49" fmla="*/ 52 h 62"/>
                <a:gd name="T50" fmla="*/ 53 w 61"/>
                <a:gd name="T51" fmla="*/ 53 h 62"/>
                <a:gd name="T52" fmla="*/ 49 w 61"/>
                <a:gd name="T53" fmla="*/ 41 h 62"/>
                <a:gd name="T54" fmla="*/ 61 w 61"/>
                <a:gd name="T55" fmla="*/ 37 h 62"/>
                <a:gd name="T56" fmla="*/ 57 w 61"/>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62">
                  <a:moveTo>
                    <a:pt x="57" y="32"/>
                  </a:moveTo>
                  <a:cubicBezTo>
                    <a:pt x="60" y="30"/>
                    <a:pt x="61" y="29"/>
                    <a:pt x="61" y="27"/>
                  </a:cubicBezTo>
                  <a:cubicBezTo>
                    <a:pt x="61" y="25"/>
                    <a:pt x="57" y="23"/>
                    <a:pt x="51" y="23"/>
                  </a:cubicBezTo>
                  <a:cubicBezTo>
                    <a:pt x="55" y="18"/>
                    <a:pt x="57" y="15"/>
                    <a:pt x="55" y="13"/>
                  </a:cubicBezTo>
                  <a:cubicBezTo>
                    <a:pt x="54" y="11"/>
                    <a:pt x="50" y="12"/>
                    <a:pt x="45" y="13"/>
                  </a:cubicBezTo>
                  <a:cubicBezTo>
                    <a:pt x="46" y="8"/>
                    <a:pt x="46" y="5"/>
                    <a:pt x="44" y="4"/>
                  </a:cubicBezTo>
                  <a:cubicBezTo>
                    <a:pt x="43" y="3"/>
                    <a:pt x="40" y="4"/>
                    <a:pt x="37" y="7"/>
                  </a:cubicBezTo>
                  <a:cubicBezTo>
                    <a:pt x="36" y="3"/>
                    <a:pt x="34" y="1"/>
                    <a:pt x="32" y="1"/>
                  </a:cubicBezTo>
                  <a:cubicBezTo>
                    <a:pt x="31" y="0"/>
                    <a:pt x="29" y="3"/>
                    <a:pt x="27" y="8"/>
                  </a:cubicBezTo>
                  <a:cubicBezTo>
                    <a:pt x="24" y="4"/>
                    <a:pt x="21" y="2"/>
                    <a:pt x="19" y="3"/>
                  </a:cubicBezTo>
                  <a:cubicBezTo>
                    <a:pt x="18" y="3"/>
                    <a:pt x="17" y="7"/>
                    <a:pt x="17" y="11"/>
                  </a:cubicBezTo>
                  <a:cubicBezTo>
                    <a:pt x="13" y="9"/>
                    <a:pt x="10" y="8"/>
                    <a:pt x="9" y="10"/>
                  </a:cubicBezTo>
                  <a:cubicBezTo>
                    <a:pt x="7" y="11"/>
                    <a:pt x="8" y="16"/>
                    <a:pt x="12" y="22"/>
                  </a:cubicBezTo>
                  <a:cubicBezTo>
                    <a:pt x="5" y="22"/>
                    <a:pt x="1" y="23"/>
                    <a:pt x="0" y="26"/>
                  </a:cubicBezTo>
                  <a:cubicBezTo>
                    <a:pt x="0" y="27"/>
                    <a:pt x="2" y="29"/>
                    <a:pt x="4" y="31"/>
                  </a:cubicBezTo>
                  <a:cubicBezTo>
                    <a:pt x="1" y="33"/>
                    <a:pt x="0" y="34"/>
                    <a:pt x="0" y="36"/>
                  </a:cubicBezTo>
                  <a:cubicBezTo>
                    <a:pt x="0" y="38"/>
                    <a:pt x="4" y="40"/>
                    <a:pt x="10" y="40"/>
                  </a:cubicBezTo>
                  <a:cubicBezTo>
                    <a:pt x="6" y="45"/>
                    <a:pt x="5" y="48"/>
                    <a:pt x="6" y="50"/>
                  </a:cubicBezTo>
                  <a:cubicBezTo>
                    <a:pt x="7" y="52"/>
                    <a:pt x="11" y="51"/>
                    <a:pt x="16" y="49"/>
                  </a:cubicBezTo>
                  <a:cubicBezTo>
                    <a:pt x="15" y="55"/>
                    <a:pt x="15" y="58"/>
                    <a:pt x="17" y="59"/>
                  </a:cubicBezTo>
                  <a:cubicBezTo>
                    <a:pt x="19" y="60"/>
                    <a:pt x="21" y="59"/>
                    <a:pt x="24" y="55"/>
                  </a:cubicBezTo>
                  <a:cubicBezTo>
                    <a:pt x="25" y="60"/>
                    <a:pt x="27" y="62"/>
                    <a:pt x="29" y="62"/>
                  </a:cubicBezTo>
                  <a:cubicBezTo>
                    <a:pt x="31" y="62"/>
                    <a:pt x="33" y="60"/>
                    <a:pt x="34" y="55"/>
                  </a:cubicBezTo>
                  <a:cubicBezTo>
                    <a:pt x="37" y="59"/>
                    <a:pt x="40" y="61"/>
                    <a:pt x="42" y="60"/>
                  </a:cubicBezTo>
                  <a:cubicBezTo>
                    <a:pt x="44" y="60"/>
                    <a:pt x="44" y="56"/>
                    <a:pt x="44" y="52"/>
                  </a:cubicBezTo>
                  <a:cubicBezTo>
                    <a:pt x="48" y="54"/>
                    <a:pt x="51" y="55"/>
                    <a:pt x="53" y="53"/>
                  </a:cubicBezTo>
                  <a:cubicBezTo>
                    <a:pt x="54" y="51"/>
                    <a:pt x="53" y="47"/>
                    <a:pt x="49" y="41"/>
                  </a:cubicBezTo>
                  <a:cubicBezTo>
                    <a:pt x="56" y="41"/>
                    <a:pt x="60" y="40"/>
                    <a:pt x="61" y="37"/>
                  </a:cubicBezTo>
                  <a:cubicBezTo>
                    <a:pt x="61" y="36"/>
                    <a:pt x="60" y="34"/>
                    <a:pt x="57" y="32"/>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pPr lvl="0"/>
              <a:endParaRPr lang="ru-RU" dirty="0"/>
            </a:p>
          </p:txBody>
        </p:sp>
        <p:sp>
          <p:nvSpPr>
            <p:cNvPr id="43" name="Полилиния 5"/>
            <p:cNvSpPr>
              <a:spLocks/>
            </p:cNvSpPr>
            <p:nvPr/>
          </p:nvSpPr>
          <p:spPr bwMode="auto">
            <a:xfrm rot="18200584">
              <a:off x="11560581" y="5201813"/>
              <a:ext cx="5528" cy="11055"/>
            </a:xfrm>
            <a:custGeom>
              <a:avLst/>
              <a:gdLst>
                <a:gd name="T0" fmla="*/ 4 w 4"/>
                <a:gd name="T1" fmla="*/ 8 h 8"/>
                <a:gd name="T2" fmla="*/ 0 w 4"/>
                <a:gd name="T3" fmla="*/ 0 h 8"/>
                <a:gd name="T4" fmla="*/ 4 w 4"/>
                <a:gd name="T5" fmla="*/ 8 h 8"/>
              </a:gdLst>
              <a:ahLst/>
              <a:cxnLst>
                <a:cxn ang="0">
                  <a:pos x="T0" y="T1"/>
                </a:cxn>
                <a:cxn ang="0">
                  <a:pos x="T2" y="T3"/>
                </a:cxn>
                <a:cxn ang="0">
                  <a:pos x="T4" y="T5"/>
                </a:cxn>
              </a:cxnLst>
              <a:rect l="0" t="0" r="r" b="b"/>
              <a:pathLst>
                <a:path w="4" h="8">
                  <a:moveTo>
                    <a:pt x="4" y="8"/>
                  </a:moveTo>
                  <a:lnTo>
                    <a:pt x="0" y="0"/>
                  </a:lnTo>
                  <a:lnTo>
                    <a:pt x="4" y="8"/>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4" name="Строка 6"/>
            <p:cNvSpPr>
              <a:spLocks noChangeShapeType="1"/>
            </p:cNvSpPr>
            <p:nvPr/>
          </p:nvSpPr>
          <p:spPr bwMode="auto">
            <a:xfrm rot="18200584" flipH="1" flipV="1">
              <a:off x="11560581" y="5201813"/>
              <a:ext cx="5528" cy="1105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5" name="Полилиния 10"/>
            <p:cNvSpPr>
              <a:spLocks/>
            </p:cNvSpPr>
            <p:nvPr/>
          </p:nvSpPr>
          <p:spPr bwMode="auto">
            <a:xfrm rot="18694609">
              <a:off x="11379664" y="4584602"/>
              <a:ext cx="437369" cy="481059"/>
            </a:xfrm>
            <a:custGeom>
              <a:avLst/>
              <a:gdLst>
                <a:gd name="T0" fmla="*/ 171 w 196"/>
                <a:gd name="T1" fmla="*/ 162 h 191"/>
                <a:gd name="T2" fmla="*/ 46 w 196"/>
                <a:gd name="T3" fmla="*/ 135 h 191"/>
                <a:gd name="T4" fmla="*/ 79 w 196"/>
                <a:gd name="T5" fmla="*/ 11 h 191"/>
                <a:gd name="T6" fmla="*/ 25 w 196"/>
                <a:gd name="T7" fmla="*/ 148 h 191"/>
                <a:gd name="T8" fmla="*/ 23 w 196"/>
                <a:gd name="T9" fmla="*/ 150 h 191"/>
                <a:gd name="T10" fmla="*/ 171 w 196"/>
                <a:gd name="T11" fmla="*/ 162 h 191"/>
                <a:gd name="connsiteX0" fmla="*/ 7753 w 7872"/>
                <a:gd name="connsiteY0" fmla="*/ 8159 h 8944"/>
                <a:gd name="connsiteX1" fmla="*/ 1376 w 7872"/>
                <a:gd name="connsiteY1" fmla="*/ 6745 h 8944"/>
                <a:gd name="connsiteX2" fmla="*/ 3060 w 7872"/>
                <a:gd name="connsiteY2" fmla="*/ 253 h 8944"/>
                <a:gd name="connsiteX3" fmla="*/ 305 w 7872"/>
                <a:gd name="connsiteY3" fmla="*/ 7426 h 8944"/>
                <a:gd name="connsiteX4" fmla="*/ 202 w 7872"/>
                <a:gd name="connsiteY4" fmla="*/ 7530 h 8944"/>
                <a:gd name="connsiteX5" fmla="*/ 7753 w 7872"/>
                <a:gd name="connsiteY5" fmla="*/ 8159 h 8944"/>
                <a:gd name="connsiteX0" fmla="*/ 9849 w 9849"/>
                <a:gd name="connsiteY0" fmla="*/ 9122 h 10251"/>
                <a:gd name="connsiteX1" fmla="*/ 1748 w 9849"/>
                <a:gd name="connsiteY1" fmla="*/ 7541 h 10251"/>
                <a:gd name="connsiteX2" fmla="*/ 3887 w 9849"/>
                <a:gd name="connsiteY2" fmla="*/ 283 h 10251"/>
                <a:gd name="connsiteX3" fmla="*/ 387 w 9849"/>
                <a:gd name="connsiteY3" fmla="*/ 8303 h 10251"/>
                <a:gd name="connsiteX4" fmla="*/ 257 w 9849"/>
                <a:gd name="connsiteY4" fmla="*/ 8419 h 10251"/>
                <a:gd name="connsiteX5" fmla="*/ 9849 w 9849"/>
                <a:gd name="connsiteY5" fmla="*/ 9122 h 10251"/>
                <a:gd name="connsiteX0" fmla="*/ 10000 w 10000"/>
                <a:gd name="connsiteY0" fmla="*/ 8899 h 10131"/>
                <a:gd name="connsiteX1" fmla="*/ 1775 w 10000"/>
                <a:gd name="connsiteY1" fmla="*/ 7356 h 10131"/>
                <a:gd name="connsiteX2" fmla="*/ 3947 w 10000"/>
                <a:gd name="connsiteY2" fmla="*/ 276 h 10131"/>
                <a:gd name="connsiteX3" fmla="*/ 393 w 10000"/>
                <a:gd name="connsiteY3" fmla="*/ 8100 h 10131"/>
                <a:gd name="connsiteX4" fmla="*/ 261 w 10000"/>
                <a:gd name="connsiteY4" fmla="*/ 8213 h 10131"/>
                <a:gd name="connsiteX5" fmla="*/ 10000 w 10000"/>
                <a:gd name="connsiteY5" fmla="*/ 8899 h 10131"/>
                <a:gd name="connsiteX0" fmla="*/ 10361 w 10361"/>
                <a:gd name="connsiteY0" fmla="*/ 8632 h 9864"/>
                <a:gd name="connsiteX1" fmla="*/ 2136 w 10361"/>
                <a:gd name="connsiteY1" fmla="*/ 7089 h 9864"/>
                <a:gd name="connsiteX2" fmla="*/ 4308 w 10361"/>
                <a:gd name="connsiteY2" fmla="*/ 9 h 9864"/>
                <a:gd name="connsiteX3" fmla="*/ 754 w 10361"/>
                <a:gd name="connsiteY3" fmla="*/ 7833 h 9864"/>
                <a:gd name="connsiteX4" fmla="*/ 622 w 10361"/>
                <a:gd name="connsiteY4" fmla="*/ 7946 h 9864"/>
                <a:gd name="connsiteX5" fmla="*/ 10361 w 10361"/>
                <a:gd name="connsiteY5" fmla="*/ 8632 h 9864"/>
                <a:gd name="connsiteX0" fmla="*/ 10000 w 10000"/>
                <a:gd name="connsiteY0" fmla="*/ 8749 h 9998"/>
                <a:gd name="connsiteX1" fmla="*/ 2062 w 10000"/>
                <a:gd name="connsiteY1" fmla="*/ 7185 h 9998"/>
                <a:gd name="connsiteX2" fmla="*/ 4158 w 10000"/>
                <a:gd name="connsiteY2" fmla="*/ 7 h 9998"/>
                <a:gd name="connsiteX3" fmla="*/ 728 w 10000"/>
                <a:gd name="connsiteY3" fmla="*/ 7939 h 9998"/>
                <a:gd name="connsiteX4" fmla="*/ 600 w 10000"/>
                <a:gd name="connsiteY4" fmla="*/ 8054 h 9998"/>
                <a:gd name="connsiteX5" fmla="*/ 10000 w 10000"/>
                <a:gd name="connsiteY5" fmla="*/ 8749 h 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9998">
                  <a:moveTo>
                    <a:pt x="10000" y="8749"/>
                  </a:moveTo>
                  <a:cubicBezTo>
                    <a:pt x="8794" y="7359"/>
                    <a:pt x="4412" y="6548"/>
                    <a:pt x="2062" y="7185"/>
                  </a:cubicBezTo>
                  <a:cubicBezTo>
                    <a:pt x="3589" y="5882"/>
                    <a:pt x="5305" y="-234"/>
                    <a:pt x="4158" y="7"/>
                  </a:cubicBezTo>
                  <a:cubicBezTo>
                    <a:pt x="92" y="863"/>
                    <a:pt x="-860" y="6318"/>
                    <a:pt x="728" y="7939"/>
                  </a:cubicBezTo>
                  <a:cubicBezTo>
                    <a:pt x="663" y="7996"/>
                    <a:pt x="663" y="8054"/>
                    <a:pt x="600" y="8054"/>
                  </a:cubicBezTo>
                  <a:cubicBezTo>
                    <a:pt x="2036" y="9883"/>
                    <a:pt x="5687" y="10988"/>
                    <a:pt x="10000" y="8749"/>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pPr lvl="0"/>
              <a:endParaRPr lang="ru-RU" dirty="0"/>
            </a:p>
          </p:txBody>
        </p:sp>
        <p:sp>
          <p:nvSpPr>
            <p:cNvPr id="46" name="Полилиния 25"/>
            <p:cNvSpPr>
              <a:spLocks/>
            </p:cNvSpPr>
            <p:nvPr/>
          </p:nvSpPr>
          <p:spPr bwMode="auto">
            <a:xfrm rot="16884820">
              <a:off x="10934141" y="5972481"/>
              <a:ext cx="304390" cy="345390"/>
            </a:xfrm>
            <a:custGeom>
              <a:avLst/>
              <a:gdLst>
                <a:gd name="T0" fmla="*/ 133 w 149"/>
                <a:gd name="T1" fmla="*/ 26 h 151"/>
                <a:gd name="T2" fmla="*/ 8 w 149"/>
                <a:gd name="T3" fmla="*/ 107 h 151"/>
                <a:gd name="T4" fmla="*/ 17 w 149"/>
                <a:gd name="T5" fmla="*/ 111 h 151"/>
                <a:gd name="T6" fmla="*/ 80 w 149"/>
                <a:gd name="T7" fmla="*/ 137 h 151"/>
                <a:gd name="T8" fmla="*/ 23 w 149"/>
                <a:gd name="T9" fmla="*/ 108 h 151"/>
                <a:gd name="T10" fmla="*/ 133 w 149"/>
                <a:gd name="T11" fmla="*/ 26 h 151"/>
                <a:gd name="connsiteX0" fmla="*/ 8650 w 8781"/>
                <a:gd name="connsiteY0" fmla="*/ 295 h 7940"/>
                <a:gd name="connsiteX1" fmla="*/ 261 w 8781"/>
                <a:gd name="connsiteY1" fmla="*/ 5659 h 7940"/>
                <a:gd name="connsiteX2" fmla="*/ 865 w 8781"/>
                <a:gd name="connsiteY2" fmla="*/ 5924 h 7940"/>
                <a:gd name="connsiteX3" fmla="*/ 5093 w 8781"/>
                <a:gd name="connsiteY3" fmla="*/ 7646 h 7940"/>
                <a:gd name="connsiteX4" fmla="*/ 1268 w 8781"/>
                <a:gd name="connsiteY4" fmla="*/ 5725 h 7940"/>
                <a:gd name="connsiteX5" fmla="*/ 8650 w 8781"/>
                <a:gd name="connsiteY5" fmla="*/ 295 h 7940"/>
                <a:gd name="connsiteX0" fmla="*/ 9851 w 10000"/>
                <a:gd name="connsiteY0" fmla="*/ 525 h 10154"/>
                <a:gd name="connsiteX1" fmla="*/ 297 w 10000"/>
                <a:gd name="connsiteY1" fmla="*/ 7280 h 10154"/>
                <a:gd name="connsiteX2" fmla="*/ 985 w 10000"/>
                <a:gd name="connsiteY2" fmla="*/ 7614 h 10154"/>
                <a:gd name="connsiteX3" fmla="*/ 5800 w 10000"/>
                <a:gd name="connsiteY3" fmla="*/ 9783 h 10154"/>
                <a:gd name="connsiteX4" fmla="*/ 1444 w 10000"/>
                <a:gd name="connsiteY4" fmla="*/ 7363 h 10154"/>
                <a:gd name="connsiteX5" fmla="*/ 9851 w 10000"/>
                <a:gd name="connsiteY5" fmla="*/ 525 h 10154"/>
                <a:gd name="connsiteX0" fmla="*/ 9851 w 9851"/>
                <a:gd name="connsiteY0" fmla="*/ 525 h 10154"/>
                <a:gd name="connsiteX1" fmla="*/ 297 w 9851"/>
                <a:gd name="connsiteY1" fmla="*/ 7280 h 10154"/>
                <a:gd name="connsiteX2" fmla="*/ 985 w 9851"/>
                <a:gd name="connsiteY2" fmla="*/ 7614 h 10154"/>
                <a:gd name="connsiteX3" fmla="*/ 5800 w 9851"/>
                <a:gd name="connsiteY3" fmla="*/ 9783 h 10154"/>
                <a:gd name="connsiteX4" fmla="*/ 1444 w 9851"/>
                <a:gd name="connsiteY4" fmla="*/ 7363 h 10154"/>
                <a:gd name="connsiteX5" fmla="*/ 9851 w 9851"/>
                <a:gd name="connsiteY5" fmla="*/ 525 h 10154"/>
                <a:gd name="connsiteX0" fmla="*/ 10000 w 10602"/>
                <a:gd name="connsiteY0" fmla="*/ 517 h 10000"/>
                <a:gd name="connsiteX1" fmla="*/ 301 w 10602"/>
                <a:gd name="connsiteY1" fmla="*/ 7170 h 10000"/>
                <a:gd name="connsiteX2" fmla="*/ 1000 w 10602"/>
                <a:gd name="connsiteY2" fmla="*/ 7499 h 10000"/>
                <a:gd name="connsiteX3" fmla="*/ 5888 w 10602"/>
                <a:gd name="connsiteY3" fmla="*/ 9635 h 10000"/>
                <a:gd name="connsiteX4" fmla="*/ 1466 w 10602"/>
                <a:gd name="connsiteY4" fmla="*/ 7251 h 10000"/>
                <a:gd name="connsiteX5" fmla="*/ 10000 w 10602"/>
                <a:gd name="connsiteY5" fmla="*/ 517 h 10000"/>
                <a:gd name="connsiteX0" fmla="*/ 10000 w 10118"/>
                <a:gd name="connsiteY0" fmla="*/ 1687 h 11170"/>
                <a:gd name="connsiteX1" fmla="*/ 301 w 10118"/>
                <a:gd name="connsiteY1" fmla="*/ 8340 h 11170"/>
                <a:gd name="connsiteX2" fmla="*/ 1000 w 10118"/>
                <a:gd name="connsiteY2" fmla="*/ 8669 h 11170"/>
                <a:gd name="connsiteX3" fmla="*/ 5888 w 10118"/>
                <a:gd name="connsiteY3" fmla="*/ 10805 h 11170"/>
                <a:gd name="connsiteX4" fmla="*/ 1466 w 10118"/>
                <a:gd name="connsiteY4" fmla="*/ 8421 h 11170"/>
                <a:gd name="connsiteX5" fmla="*/ 10000 w 10118"/>
                <a:gd name="connsiteY5" fmla="*/ 1687 h 11170"/>
                <a:gd name="connsiteX0" fmla="*/ 10000 w 10038"/>
                <a:gd name="connsiteY0" fmla="*/ 1102 h 10585"/>
                <a:gd name="connsiteX1" fmla="*/ 301 w 10038"/>
                <a:gd name="connsiteY1" fmla="*/ 7755 h 10585"/>
                <a:gd name="connsiteX2" fmla="*/ 1000 w 10038"/>
                <a:gd name="connsiteY2" fmla="*/ 8084 h 10585"/>
                <a:gd name="connsiteX3" fmla="*/ 5888 w 10038"/>
                <a:gd name="connsiteY3" fmla="*/ 10220 h 10585"/>
                <a:gd name="connsiteX4" fmla="*/ 1466 w 10038"/>
                <a:gd name="connsiteY4" fmla="*/ 7836 h 10585"/>
                <a:gd name="connsiteX5" fmla="*/ 10000 w 10038"/>
                <a:gd name="connsiteY5" fmla="*/ 1102 h 10585"/>
                <a:gd name="connsiteX0" fmla="*/ 10000 w 10602"/>
                <a:gd name="connsiteY0" fmla="*/ 740 h 10223"/>
                <a:gd name="connsiteX1" fmla="*/ 301 w 10602"/>
                <a:gd name="connsiteY1" fmla="*/ 7393 h 10223"/>
                <a:gd name="connsiteX2" fmla="*/ 1000 w 10602"/>
                <a:gd name="connsiteY2" fmla="*/ 7722 h 10223"/>
                <a:gd name="connsiteX3" fmla="*/ 5888 w 10602"/>
                <a:gd name="connsiteY3" fmla="*/ 9858 h 10223"/>
                <a:gd name="connsiteX4" fmla="*/ 1466 w 10602"/>
                <a:gd name="connsiteY4" fmla="*/ 7474 h 10223"/>
                <a:gd name="connsiteX5" fmla="*/ 10000 w 10602"/>
                <a:gd name="connsiteY5" fmla="*/ 740 h 10223"/>
                <a:gd name="connsiteX0" fmla="*/ 6852 w 7703"/>
                <a:gd name="connsiteY0" fmla="*/ 687 h 11041"/>
                <a:gd name="connsiteX1" fmla="*/ 301 w 7703"/>
                <a:gd name="connsiteY1" fmla="*/ 8211 h 11041"/>
                <a:gd name="connsiteX2" fmla="*/ 1000 w 7703"/>
                <a:gd name="connsiteY2" fmla="*/ 8540 h 11041"/>
                <a:gd name="connsiteX3" fmla="*/ 5888 w 7703"/>
                <a:gd name="connsiteY3" fmla="*/ 10676 h 11041"/>
                <a:gd name="connsiteX4" fmla="*/ 1466 w 7703"/>
                <a:gd name="connsiteY4" fmla="*/ 8292 h 11041"/>
                <a:gd name="connsiteX5" fmla="*/ 6852 w 7703"/>
                <a:gd name="connsiteY5" fmla="*/ 687 h 11041"/>
                <a:gd name="connsiteX0" fmla="*/ 8895 w 9440"/>
                <a:gd name="connsiteY0" fmla="*/ 189 h 9567"/>
                <a:gd name="connsiteX1" fmla="*/ 391 w 9440"/>
                <a:gd name="connsiteY1" fmla="*/ 7004 h 9567"/>
                <a:gd name="connsiteX2" fmla="*/ 1298 w 9440"/>
                <a:gd name="connsiteY2" fmla="*/ 7302 h 9567"/>
                <a:gd name="connsiteX3" fmla="*/ 7644 w 9440"/>
                <a:gd name="connsiteY3" fmla="*/ 9236 h 9567"/>
                <a:gd name="connsiteX4" fmla="*/ 1903 w 9440"/>
                <a:gd name="connsiteY4" fmla="*/ 7077 h 9567"/>
                <a:gd name="connsiteX5" fmla="*/ 8895 w 9440"/>
                <a:gd name="connsiteY5" fmla="*/ 189 h 9567"/>
                <a:gd name="connsiteX0" fmla="*/ 11246 w 11712"/>
                <a:gd name="connsiteY0" fmla="*/ 214 h 9356"/>
                <a:gd name="connsiteX1" fmla="*/ 414 w 11712"/>
                <a:gd name="connsiteY1" fmla="*/ 6677 h 9356"/>
                <a:gd name="connsiteX2" fmla="*/ 1375 w 11712"/>
                <a:gd name="connsiteY2" fmla="*/ 6988 h 9356"/>
                <a:gd name="connsiteX3" fmla="*/ 8097 w 11712"/>
                <a:gd name="connsiteY3" fmla="*/ 9010 h 9356"/>
                <a:gd name="connsiteX4" fmla="*/ 2016 w 11712"/>
                <a:gd name="connsiteY4" fmla="*/ 6753 h 9356"/>
                <a:gd name="connsiteX5" fmla="*/ 11246 w 11712"/>
                <a:gd name="connsiteY5" fmla="*/ 214 h 9356"/>
                <a:gd name="connsiteX0" fmla="*/ 9602 w 10000"/>
                <a:gd name="connsiteY0" fmla="*/ 514 h 10285"/>
                <a:gd name="connsiteX1" fmla="*/ 353 w 10000"/>
                <a:gd name="connsiteY1" fmla="*/ 7422 h 10285"/>
                <a:gd name="connsiteX2" fmla="*/ 1174 w 10000"/>
                <a:gd name="connsiteY2" fmla="*/ 7754 h 10285"/>
                <a:gd name="connsiteX3" fmla="*/ 6913 w 10000"/>
                <a:gd name="connsiteY3" fmla="*/ 9915 h 10285"/>
                <a:gd name="connsiteX4" fmla="*/ 1721 w 10000"/>
                <a:gd name="connsiteY4" fmla="*/ 7503 h 10285"/>
                <a:gd name="connsiteX5" fmla="*/ 9602 w 10000"/>
                <a:gd name="connsiteY5" fmla="*/ 514 h 10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285">
                  <a:moveTo>
                    <a:pt x="9602" y="514"/>
                  </a:moveTo>
                  <a:cubicBezTo>
                    <a:pt x="7561" y="-2176"/>
                    <a:pt x="1721" y="6507"/>
                    <a:pt x="353" y="7422"/>
                  </a:cubicBezTo>
                  <a:cubicBezTo>
                    <a:pt x="-375" y="8005"/>
                    <a:pt x="81" y="8005"/>
                    <a:pt x="1174" y="7754"/>
                  </a:cubicBezTo>
                  <a:cubicBezTo>
                    <a:pt x="2139" y="9262"/>
                    <a:pt x="5821" y="11078"/>
                    <a:pt x="6913" y="9915"/>
                  </a:cubicBezTo>
                  <a:cubicBezTo>
                    <a:pt x="7277" y="9583"/>
                    <a:pt x="6093" y="8337"/>
                    <a:pt x="1721" y="7503"/>
                  </a:cubicBezTo>
                  <a:cubicBezTo>
                    <a:pt x="5365" y="6424"/>
                    <a:pt x="11643" y="3204"/>
                    <a:pt x="9602" y="514"/>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47" name="Полилиния 26"/>
            <p:cNvSpPr>
              <a:spLocks/>
            </p:cNvSpPr>
            <p:nvPr/>
          </p:nvSpPr>
          <p:spPr bwMode="auto">
            <a:xfrm rot="18200584">
              <a:off x="11077105" y="3154034"/>
              <a:ext cx="172736" cy="172736"/>
            </a:xfrm>
            <a:custGeom>
              <a:avLst/>
              <a:gdLst>
                <a:gd name="T0" fmla="*/ 57 w 62"/>
                <a:gd name="T1" fmla="*/ 32 h 62"/>
                <a:gd name="T2" fmla="*/ 62 w 62"/>
                <a:gd name="T3" fmla="*/ 26 h 62"/>
                <a:gd name="T4" fmla="*/ 52 w 62"/>
                <a:gd name="T5" fmla="*/ 22 h 62"/>
                <a:gd name="T6" fmla="*/ 56 w 62"/>
                <a:gd name="T7" fmla="*/ 12 h 62"/>
                <a:gd name="T8" fmla="*/ 46 w 62"/>
                <a:gd name="T9" fmla="*/ 13 h 62"/>
                <a:gd name="T10" fmla="*/ 45 w 62"/>
                <a:gd name="T11" fmla="*/ 3 h 62"/>
                <a:gd name="T12" fmla="*/ 37 w 62"/>
                <a:gd name="T13" fmla="*/ 7 h 62"/>
                <a:gd name="T14" fmla="*/ 33 w 62"/>
                <a:gd name="T15" fmla="*/ 0 h 62"/>
                <a:gd name="T16" fmla="*/ 27 w 62"/>
                <a:gd name="T17" fmla="*/ 7 h 62"/>
                <a:gd name="T18" fmla="*/ 20 w 62"/>
                <a:gd name="T19" fmla="*/ 2 h 62"/>
                <a:gd name="T20" fmla="*/ 18 w 62"/>
                <a:gd name="T21" fmla="*/ 11 h 62"/>
                <a:gd name="T22" fmla="*/ 9 w 62"/>
                <a:gd name="T23" fmla="*/ 9 h 62"/>
                <a:gd name="T24" fmla="*/ 13 w 62"/>
                <a:gd name="T25" fmla="*/ 21 h 62"/>
                <a:gd name="T26" fmla="*/ 1 w 62"/>
                <a:gd name="T27" fmla="*/ 25 h 62"/>
                <a:gd name="T28" fmla="*/ 5 w 62"/>
                <a:gd name="T29" fmla="*/ 30 h 62"/>
                <a:gd name="T30" fmla="*/ 0 w 62"/>
                <a:gd name="T31" fmla="*/ 36 h 62"/>
                <a:gd name="T32" fmla="*/ 10 w 62"/>
                <a:gd name="T33" fmla="*/ 40 h 62"/>
                <a:gd name="T34" fmla="*/ 6 w 62"/>
                <a:gd name="T35" fmla="*/ 50 h 62"/>
                <a:gd name="T36" fmla="*/ 16 w 62"/>
                <a:gd name="T37" fmla="*/ 49 h 62"/>
                <a:gd name="T38" fmla="*/ 17 w 62"/>
                <a:gd name="T39" fmla="*/ 59 h 62"/>
                <a:gd name="T40" fmla="*/ 25 w 62"/>
                <a:gd name="T41" fmla="*/ 55 h 62"/>
                <a:gd name="T42" fmla="*/ 29 w 62"/>
                <a:gd name="T43" fmla="*/ 62 h 62"/>
                <a:gd name="T44" fmla="*/ 35 w 62"/>
                <a:gd name="T45" fmla="*/ 55 h 62"/>
                <a:gd name="T46" fmla="*/ 42 w 62"/>
                <a:gd name="T47" fmla="*/ 60 h 62"/>
                <a:gd name="T48" fmla="*/ 44 w 62"/>
                <a:gd name="T49" fmla="*/ 51 h 62"/>
                <a:gd name="T50" fmla="*/ 53 w 62"/>
                <a:gd name="T51" fmla="*/ 53 h 62"/>
                <a:gd name="T52" fmla="*/ 50 w 62"/>
                <a:gd name="T53" fmla="*/ 41 h 62"/>
                <a:gd name="T54" fmla="*/ 61 w 62"/>
                <a:gd name="T55" fmla="*/ 37 h 62"/>
                <a:gd name="T56" fmla="*/ 57 w 62"/>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2" h="62">
                  <a:moveTo>
                    <a:pt x="57" y="32"/>
                  </a:moveTo>
                  <a:cubicBezTo>
                    <a:pt x="60" y="30"/>
                    <a:pt x="62" y="28"/>
                    <a:pt x="62" y="26"/>
                  </a:cubicBezTo>
                  <a:cubicBezTo>
                    <a:pt x="61" y="24"/>
                    <a:pt x="58" y="23"/>
                    <a:pt x="52" y="22"/>
                  </a:cubicBezTo>
                  <a:cubicBezTo>
                    <a:pt x="55" y="18"/>
                    <a:pt x="57" y="14"/>
                    <a:pt x="56" y="12"/>
                  </a:cubicBezTo>
                  <a:cubicBezTo>
                    <a:pt x="54" y="11"/>
                    <a:pt x="51" y="11"/>
                    <a:pt x="46" y="13"/>
                  </a:cubicBezTo>
                  <a:cubicBezTo>
                    <a:pt x="47" y="8"/>
                    <a:pt x="47" y="4"/>
                    <a:pt x="45" y="3"/>
                  </a:cubicBezTo>
                  <a:cubicBezTo>
                    <a:pt x="43" y="2"/>
                    <a:pt x="40" y="4"/>
                    <a:pt x="37" y="7"/>
                  </a:cubicBezTo>
                  <a:cubicBezTo>
                    <a:pt x="36" y="3"/>
                    <a:pt x="35" y="0"/>
                    <a:pt x="33" y="0"/>
                  </a:cubicBezTo>
                  <a:cubicBezTo>
                    <a:pt x="31" y="0"/>
                    <a:pt x="29" y="3"/>
                    <a:pt x="27" y="7"/>
                  </a:cubicBezTo>
                  <a:cubicBezTo>
                    <a:pt x="24" y="4"/>
                    <a:pt x="22" y="1"/>
                    <a:pt x="20" y="2"/>
                  </a:cubicBezTo>
                  <a:cubicBezTo>
                    <a:pt x="18" y="3"/>
                    <a:pt x="17" y="6"/>
                    <a:pt x="18" y="11"/>
                  </a:cubicBezTo>
                  <a:cubicBezTo>
                    <a:pt x="14" y="9"/>
                    <a:pt x="10" y="8"/>
                    <a:pt x="9" y="9"/>
                  </a:cubicBezTo>
                  <a:cubicBezTo>
                    <a:pt x="7" y="11"/>
                    <a:pt x="9" y="16"/>
                    <a:pt x="13" y="21"/>
                  </a:cubicBezTo>
                  <a:cubicBezTo>
                    <a:pt x="6" y="21"/>
                    <a:pt x="1" y="23"/>
                    <a:pt x="1" y="25"/>
                  </a:cubicBezTo>
                  <a:cubicBezTo>
                    <a:pt x="0" y="27"/>
                    <a:pt x="2" y="29"/>
                    <a:pt x="5" y="30"/>
                  </a:cubicBezTo>
                  <a:cubicBezTo>
                    <a:pt x="2" y="32"/>
                    <a:pt x="0" y="34"/>
                    <a:pt x="0" y="36"/>
                  </a:cubicBezTo>
                  <a:cubicBezTo>
                    <a:pt x="1" y="38"/>
                    <a:pt x="4" y="39"/>
                    <a:pt x="10" y="40"/>
                  </a:cubicBezTo>
                  <a:cubicBezTo>
                    <a:pt x="7" y="44"/>
                    <a:pt x="5" y="48"/>
                    <a:pt x="6" y="50"/>
                  </a:cubicBezTo>
                  <a:cubicBezTo>
                    <a:pt x="8" y="51"/>
                    <a:pt x="11" y="51"/>
                    <a:pt x="16" y="49"/>
                  </a:cubicBezTo>
                  <a:cubicBezTo>
                    <a:pt x="15" y="54"/>
                    <a:pt x="16" y="58"/>
                    <a:pt x="17" y="59"/>
                  </a:cubicBezTo>
                  <a:cubicBezTo>
                    <a:pt x="19" y="60"/>
                    <a:pt x="22" y="58"/>
                    <a:pt x="25" y="55"/>
                  </a:cubicBezTo>
                  <a:cubicBezTo>
                    <a:pt x="26" y="59"/>
                    <a:pt x="27" y="62"/>
                    <a:pt x="29" y="62"/>
                  </a:cubicBezTo>
                  <a:cubicBezTo>
                    <a:pt x="31" y="62"/>
                    <a:pt x="33" y="59"/>
                    <a:pt x="35" y="55"/>
                  </a:cubicBezTo>
                  <a:cubicBezTo>
                    <a:pt x="38" y="58"/>
                    <a:pt x="40" y="61"/>
                    <a:pt x="42" y="60"/>
                  </a:cubicBezTo>
                  <a:cubicBezTo>
                    <a:pt x="44" y="59"/>
                    <a:pt x="45" y="56"/>
                    <a:pt x="44" y="51"/>
                  </a:cubicBezTo>
                  <a:cubicBezTo>
                    <a:pt x="49" y="53"/>
                    <a:pt x="52" y="54"/>
                    <a:pt x="53" y="53"/>
                  </a:cubicBezTo>
                  <a:cubicBezTo>
                    <a:pt x="55" y="51"/>
                    <a:pt x="53" y="46"/>
                    <a:pt x="50" y="41"/>
                  </a:cubicBezTo>
                  <a:cubicBezTo>
                    <a:pt x="56" y="41"/>
                    <a:pt x="61" y="39"/>
                    <a:pt x="61" y="37"/>
                  </a:cubicBezTo>
                  <a:cubicBezTo>
                    <a:pt x="62" y="35"/>
                    <a:pt x="60" y="33"/>
                    <a:pt x="57" y="32"/>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48" name="Полилиния 31"/>
            <p:cNvSpPr>
              <a:spLocks/>
            </p:cNvSpPr>
            <p:nvPr/>
          </p:nvSpPr>
          <p:spPr bwMode="auto">
            <a:xfrm rot="18200584">
              <a:off x="11129266" y="4557578"/>
              <a:ext cx="129897" cy="131280"/>
            </a:xfrm>
            <a:custGeom>
              <a:avLst/>
              <a:gdLst>
                <a:gd name="T0" fmla="*/ 11 w 47"/>
                <a:gd name="T1" fmla="*/ 11 h 47"/>
                <a:gd name="T2" fmla="*/ 7 w 47"/>
                <a:gd name="T3" fmla="*/ 40 h 47"/>
                <a:gd name="T4" fmla="*/ 36 w 47"/>
                <a:gd name="T5" fmla="*/ 37 h 47"/>
                <a:gd name="T6" fmla="*/ 40 w 47"/>
                <a:gd name="T7" fmla="*/ 8 h 47"/>
                <a:gd name="T8" fmla="*/ 11 w 47"/>
                <a:gd name="T9" fmla="*/ 11 h 47"/>
              </a:gdLst>
              <a:ahLst/>
              <a:cxnLst>
                <a:cxn ang="0">
                  <a:pos x="T0" y="T1"/>
                </a:cxn>
                <a:cxn ang="0">
                  <a:pos x="T2" y="T3"/>
                </a:cxn>
                <a:cxn ang="0">
                  <a:pos x="T4" y="T5"/>
                </a:cxn>
                <a:cxn ang="0">
                  <a:pos x="T6" y="T7"/>
                </a:cxn>
                <a:cxn ang="0">
                  <a:pos x="T8" y="T9"/>
                </a:cxn>
              </a:cxnLst>
              <a:rect l="0" t="0" r="r" b="b"/>
              <a:pathLst>
                <a:path w="47" h="47">
                  <a:moveTo>
                    <a:pt x="11" y="11"/>
                  </a:moveTo>
                  <a:cubicBezTo>
                    <a:pt x="2" y="19"/>
                    <a:pt x="0" y="32"/>
                    <a:pt x="7" y="40"/>
                  </a:cubicBezTo>
                  <a:cubicBezTo>
                    <a:pt x="14" y="47"/>
                    <a:pt x="27" y="46"/>
                    <a:pt x="36" y="37"/>
                  </a:cubicBezTo>
                  <a:cubicBezTo>
                    <a:pt x="45" y="28"/>
                    <a:pt x="47" y="15"/>
                    <a:pt x="40" y="8"/>
                  </a:cubicBezTo>
                  <a:cubicBezTo>
                    <a:pt x="33" y="0"/>
                    <a:pt x="20" y="2"/>
                    <a:pt x="11"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49" name="Полилиния 34"/>
            <p:cNvSpPr>
              <a:spLocks/>
            </p:cNvSpPr>
            <p:nvPr/>
          </p:nvSpPr>
          <p:spPr bwMode="auto">
            <a:xfrm rot="18200584">
              <a:off x="11516723" y="3589667"/>
              <a:ext cx="84296" cy="77386"/>
            </a:xfrm>
            <a:custGeom>
              <a:avLst/>
              <a:gdLst>
                <a:gd name="T0" fmla="*/ 7 w 30"/>
                <a:gd name="T1" fmla="*/ 5 h 28"/>
                <a:gd name="T2" fmla="*/ 5 w 30"/>
                <a:gd name="T3" fmla="*/ 23 h 28"/>
                <a:gd name="T4" fmla="*/ 23 w 30"/>
                <a:gd name="T5" fmla="*/ 23 h 28"/>
                <a:gd name="T6" fmla="*/ 26 w 30"/>
                <a:gd name="T7" fmla="*/ 5 h 28"/>
                <a:gd name="T8" fmla="*/ 7 w 30"/>
                <a:gd name="T9" fmla="*/ 5 h 28"/>
              </a:gdLst>
              <a:ahLst/>
              <a:cxnLst>
                <a:cxn ang="0">
                  <a:pos x="T0" y="T1"/>
                </a:cxn>
                <a:cxn ang="0">
                  <a:pos x="T2" y="T3"/>
                </a:cxn>
                <a:cxn ang="0">
                  <a:pos x="T4" y="T5"/>
                </a:cxn>
                <a:cxn ang="0">
                  <a:pos x="T6" y="T7"/>
                </a:cxn>
                <a:cxn ang="0">
                  <a:pos x="T8" y="T9"/>
                </a:cxn>
              </a:cxnLst>
              <a:rect l="0" t="0" r="r" b="b"/>
              <a:pathLst>
                <a:path w="30" h="28">
                  <a:moveTo>
                    <a:pt x="7" y="5"/>
                  </a:moveTo>
                  <a:cubicBezTo>
                    <a:pt x="1" y="10"/>
                    <a:pt x="0" y="18"/>
                    <a:pt x="5" y="23"/>
                  </a:cubicBezTo>
                  <a:cubicBezTo>
                    <a:pt x="9" y="28"/>
                    <a:pt x="17" y="28"/>
                    <a:pt x="23" y="23"/>
                  </a:cubicBezTo>
                  <a:cubicBezTo>
                    <a:pt x="29" y="18"/>
                    <a:pt x="30" y="10"/>
                    <a:pt x="26" y="5"/>
                  </a:cubicBezTo>
                  <a:cubicBezTo>
                    <a:pt x="21" y="0"/>
                    <a:pt x="13" y="0"/>
                    <a:pt x="7" y="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50" name="Полилиния 49"/>
            <p:cNvSpPr>
              <a:spLocks/>
            </p:cNvSpPr>
            <p:nvPr/>
          </p:nvSpPr>
          <p:spPr bwMode="auto">
            <a:xfrm rot="18200584">
              <a:off x="11446291" y="6327413"/>
              <a:ext cx="140953" cy="139571"/>
            </a:xfrm>
            <a:custGeom>
              <a:avLst/>
              <a:gdLst>
                <a:gd name="T0" fmla="*/ 50 w 51"/>
                <a:gd name="T1" fmla="*/ 21 h 50"/>
                <a:gd name="T2" fmla="*/ 46 w 51"/>
                <a:gd name="T3" fmla="*/ 18 h 50"/>
                <a:gd name="T4" fmla="*/ 48 w 51"/>
                <a:gd name="T5" fmla="*/ 13 h 50"/>
                <a:gd name="T6" fmla="*/ 39 w 51"/>
                <a:gd name="T7" fmla="*/ 12 h 50"/>
                <a:gd name="T8" fmla="*/ 40 w 51"/>
                <a:gd name="T9" fmla="*/ 4 h 50"/>
                <a:gd name="T10" fmla="*/ 32 w 51"/>
                <a:gd name="T11" fmla="*/ 7 h 50"/>
                <a:gd name="T12" fmla="*/ 29 w 51"/>
                <a:gd name="T13" fmla="*/ 0 h 50"/>
                <a:gd name="T14" fmla="*/ 24 w 51"/>
                <a:gd name="T15" fmla="*/ 4 h 50"/>
                <a:gd name="T16" fmla="*/ 19 w 51"/>
                <a:gd name="T17" fmla="*/ 0 h 50"/>
                <a:gd name="T18" fmla="*/ 17 w 51"/>
                <a:gd name="T19" fmla="*/ 7 h 50"/>
                <a:gd name="T20" fmla="*/ 9 w 51"/>
                <a:gd name="T21" fmla="*/ 5 h 50"/>
                <a:gd name="T22" fmla="*/ 10 w 51"/>
                <a:gd name="T23" fmla="*/ 12 h 50"/>
                <a:gd name="T24" fmla="*/ 3 w 51"/>
                <a:gd name="T25" fmla="*/ 14 h 50"/>
                <a:gd name="T26" fmla="*/ 9 w 51"/>
                <a:gd name="T27" fmla="*/ 22 h 50"/>
                <a:gd name="T28" fmla="*/ 1 w 51"/>
                <a:gd name="T29" fmla="*/ 28 h 50"/>
                <a:gd name="T30" fmla="*/ 5 w 51"/>
                <a:gd name="T31" fmla="*/ 31 h 50"/>
                <a:gd name="T32" fmla="*/ 3 w 51"/>
                <a:gd name="T33" fmla="*/ 36 h 50"/>
                <a:gd name="T34" fmla="*/ 12 w 51"/>
                <a:gd name="T35" fmla="*/ 37 h 50"/>
                <a:gd name="T36" fmla="*/ 11 w 51"/>
                <a:gd name="T37" fmla="*/ 45 h 50"/>
                <a:gd name="T38" fmla="*/ 19 w 51"/>
                <a:gd name="T39" fmla="*/ 42 h 50"/>
                <a:gd name="T40" fmla="*/ 22 w 51"/>
                <a:gd name="T41" fmla="*/ 49 h 50"/>
                <a:gd name="T42" fmla="*/ 27 w 51"/>
                <a:gd name="T43" fmla="*/ 45 h 50"/>
                <a:gd name="T44" fmla="*/ 32 w 51"/>
                <a:gd name="T45" fmla="*/ 49 h 50"/>
                <a:gd name="T46" fmla="*/ 35 w 51"/>
                <a:gd name="T47" fmla="*/ 42 h 50"/>
                <a:gd name="T48" fmla="*/ 42 w 51"/>
                <a:gd name="T49" fmla="*/ 44 h 50"/>
                <a:gd name="T50" fmla="*/ 41 w 51"/>
                <a:gd name="T51" fmla="*/ 37 h 50"/>
                <a:gd name="T52" fmla="*/ 48 w 51"/>
                <a:gd name="T53" fmla="*/ 36 h 50"/>
                <a:gd name="T54" fmla="*/ 42 w 51"/>
                <a:gd name="T55" fmla="*/ 27 h 50"/>
                <a:gd name="T56" fmla="*/ 50 w 51"/>
                <a:gd name="T57" fmla="*/ 2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0">
                  <a:moveTo>
                    <a:pt x="50" y="21"/>
                  </a:moveTo>
                  <a:cubicBezTo>
                    <a:pt x="50" y="20"/>
                    <a:pt x="49" y="19"/>
                    <a:pt x="46" y="18"/>
                  </a:cubicBezTo>
                  <a:cubicBezTo>
                    <a:pt x="48" y="16"/>
                    <a:pt x="48" y="14"/>
                    <a:pt x="48" y="13"/>
                  </a:cubicBezTo>
                  <a:cubicBezTo>
                    <a:pt x="47" y="12"/>
                    <a:pt x="44" y="11"/>
                    <a:pt x="39" y="12"/>
                  </a:cubicBezTo>
                  <a:cubicBezTo>
                    <a:pt x="41" y="8"/>
                    <a:pt x="41" y="5"/>
                    <a:pt x="40" y="4"/>
                  </a:cubicBezTo>
                  <a:cubicBezTo>
                    <a:pt x="38" y="3"/>
                    <a:pt x="36" y="4"/>
                    <a:pt x="32" y="7"/>
                  </a:cubicBezTo>
                  <a:cubicBezTo>
                    <a:pt x="32" y="3"/>
                    <a:pt x="31" y="0"/>
                    <a:pt x="29" y="0"/>
                  </a:cubicBezTo>
                  <a:cubicBezTo>
                    <a:pt x="27" y="0"/>
                    <a:pt x="26" y="1"/>
                    <a:pt x="24" y="4"/>
                  </a:cubicBezTo>
                  <a:cubicBezTo>
                    <a:pt x="22" y="2"/>
                    <a:pt x="20" y="0"/>
                    <a:pt x="19" y="0"/>
                  </a:cubicBezTo>
                  <a:cubicBezTo>
                    <a:pt x="18" y="1"/>
                    <a:pt x="17" y="3"/>
                    <a:pt x="17" y="7"/>
                  </a:cubicBezTo>
                  <a:cubicBezTo>
                    <a:pt x="13" y="5"/>
                    <a:pt x="11" y="4"/>
                    <a:pt x="9" y="5"/>
                  </a:cubicBezTo>
                  <a:cubicBezTo>
                    <a:pt x="8" y="6"/>
                    <a:pt x="9" y="9"/>
                    <a:pt x="10" y="12"/>
                  </a:cubicBezTo>
                  <a:cubicBezTo>
                    <a:pt x="6" y="12"/>
                    <a:pt x="4" y="12"/>
                    <a:pt x="3" y="14"/>
                  </a:cubicBezTo>
                  <a:cubicBezTo>
                    <a:pt x="2" y="15"/>
                    <a:pt x="4" y="18"/>
                    <a:pt x="9" y="22"/>
                  </a:cubicBezTo>
                  <a:cubicBezTo>
                    <a:pt x="4" y="24"/>
                    <a:pt x="0" y="26"/>
                    <a:pt x="1" y="28"/>
                  </a:cubicBezTo>
                  <a:cubicBezTo>
                    <a:pt x="1" y="29"/>
                    <a:pt x="3" y="30"/>
                    <a:pt x="5" y="31"/>
                  </a:cubicBezTo>
                  <a:cubicBezTo>
                    <a:pt x="3" y="33"/>
                    <a:pt x="3" y="35"/>
                    <a:pt x="3" y="36"/>
                  </a:cubicBezTo>
                  <a:cubicBezTo>
                    <a:pt x="4" y="38"/>
                    <a:pt x="7" y="38"/>
                    <a:pt x="12" y="37"/>
                  </a:cubicBezTo>
                  <a:cubicBezTo>
                    <a:pt x="10" y="41"/>
                    <a:pt x="10" y="44"/>
                    <a:pt x="11" y="45"/>
                  </a:cubicBezTo>
                  <a:cubicBezTo>
                    <a:pt x="13" y="46"/>
                    <a:pt x="16" y="45"/>
                    <a:pt x="19" y="42"/>
                  </a:cubicBezTo>
                  <a:cubicBezTo>
                    <a:pt x="19" y="47"/>
                    <a:pt x="21" y="49"/>
                    <a:pt x="22" y="49"/>
                  </a:cubicBezTo>
                  <a:cubicBezTo>
                    <a:pt x="24" y="50"/>
                    <a:pt x="25" y="48"/>
                    <a:pt x="27" y="45"/>
                  </a:cubicBezTo>
                  <a:cubicBezTo>
                    <a:pt x="29" y="48"/>
                    <a:pt x="31" y="49"/>
                    <a:pt x="32" y="49"/>
                  </a:cubicBezTo>
                  <a:cubicBezTo>
                    <a:pt x="34" y="48"/>
                    <a:pt x="34" y="46"/>
                    <a:pt x="35" y="42"/>
                  </a:cubicBezTo>
                  <a:cubicBezTo>
                    <a:pt x="38" y="44"/>
                    <a:pt x="40" y="45"/>
                    <a:pt x="42" y="44"/>
                  </a:cubicBezTo>
                  <a:cubicBezTo>
                    <a:pt x="43" y="43"/>
                    <a:pt x="43" y="40"/>
                    <a:pt x="41" y="37"/>
                  </a:cubicBezTo>
                  <a:cubicBezTo>
                    <a:pt x="45" y="37"/>
                    <a:pt x="47" y="37"/>
                    <a:pt x="48" y="36"/>
                  </a:cubicBezTo>
                  <a:cubicBezTo>
                    <a:pt x="49" y="34"/>
                    <a:pt x="47" y="31"/>
                    <a:pt x="42" y="27"/>
                  </a:cubicBezTo>
                  <a:cubicBezTo>
                    <a:pt x="48" y="25"/>
                    <a:pt x="51" y="23"/>
                    <a:pt x="50" y="2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51" name="Полилиния 50"/>
            <p:cNvSpPr>
              <a:spLocks/>
            </p:cNvSpPr>
            <p:nvPr/>
          </p:nvSpPr>
          <p:spPr bwMode="auto">
            <a:xfrm rot="18200584">
              <a:off x="10778184" y="6620087"/>
              <a:ext cx="11055" cy="0"/>
            </a:xfrm>
            <a:custGeom>
              <a:avLst/>
              <a:gdLst>
                <a:gd name="T0" fmla="*/ 8 w 8"/>
                <a:gd name="T1" fmla="*/ 0 w 8"/>
                <a:gd name="T2" fmla="*/ 8 w 8"/>
              </a:gdLst>
              <a:ahLst/>
              <a:cxnLst>
                <a:cxn ang="0">
                  <a:pos x="T0" y="0"/>
                </a:cxn>
                <a:cxn ang="0">
                  <a:pos x="T1" y="0"/>
                </a:cxn>
                <a:cxn ang="0">
                  <a:pos x="T2" y="0"/>
                </a:cxn>
              </a:cxnLst>
              <a:rect l="0" t="0" r="r" b="b"/>
              <a:pathLst>
                <a:path w="8">
                  <a:moveTo>
                    <a:pt x="8" y="0"/>
                  </a:moveTo>
                  <a:lnTo>
                    <a:pt x="0" y="0"/>
                  </a:lnTo>
                  <a:lnTo>
                    <a:pt x="8" y="0"/>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52" name="Строка 76"/>
            <p:cNvSpPr>
              <a:spLocks noChangeShapeType="1"/>
            </p:cNvSpPr>
            <p:nvPr/>
          </p:nvSpPr>
          <p:spPr bwMode="auto">
            <a:xfrm rot="18200584" flipH="1">
              <a:off x="10778184" y="6620087"/>
              <a:ext cx="1105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53" name="Полилиния 78"/>
            <p:cNvSpPr>
              <a:spLocks/>
            </p:cNvSpPr>
            <p:nvPr/>
          </p:nvSpPr>
          <p:spPr bwMode="auto">
            <a:xfrm rot="18200584">
              <a:off x="11631202" y="5236123"/>
              <a:ext cx="410585" cy="413304"/>
            </a:xfrm>
            <a:custGeom>
              <a:avLst/>
              <a:gdLst>
                <a:gd name="T0" fmla="*/ 216 w 226"/>
                <a:gd name="T1" fmla="*/ 84 h 226"/>
                <a:gd name="T2" fmla="*/ 195 w 226"/>
                <a:gd name="T3" fmla="*/ 65 h 226"/>
                <a:gd name="T4" fmla="*/ 194 w 226"/>
                <a:gd name="T5" fmla="*/ 64 h 226"/>
                <a:gd name="T6" fmla="*/ 194 w 226"/>
                <a:gd name="T7" fmla="*/ 63 h 226"/>
                <a:gd name="T8" fmla="*/ 188 w 226"/>
                <a:gd name="T9" fmla="*/ 35 h 226"/>
                <a:gd name="T10" fmla="*/ 139 w 226"/>
                <a:gd name="T11" fmla="*/ 10 h 226"/>
                <a:gd name="T12" fmla="*/ 83 w 226"/>
                <a:gd name="T13" fmla="*/ 9 h 226"/>
                <a:gd name="T14" fmla="*/ 65 w 226"/>
                <a:gd name="T15" fmla="*/ 30 h 226"/>
                <a:gd name="T16" fmla="*/ 64 w 226"/>
                <a:gd name="T17" fmla="*/ 31 h 226"/>
                <a:gd name="T18" fmla="*/ 63 w 226"/>
                <a:gd name="T19" fmla="*/ 31 h 226"/>
                <a:gd name="T20" fmla="*/ 35 w 226"/>
                <a:gd name="T21" fmla="*/ 38 h 226"/>
                <a:gd name="T22" fmla="*/ 10 w 226"/>
                <a:gd name="T23" fmla="*/ 87 h 226"/>
                <a:gd name="T24" fmla="*/ 9 w 226"/>
                <a:gd name="T25" fmla="*/ 142 h 226"/>
                <a:gd name="T26" fmla="*/ 30 w 226"/>
                <a:gd name="T27" fmla="*/ 161 h 226"/>
                <a:gd name="T28" fmla="*/ 31 w 226"/>
                <a:gd name="T29" fmla="*/ 161 h 226"/>
                <a:gd name="T30" fmla="*/ 31 w 226"/>
                <a:gd name="T31" fmla="*/ 162 h 226"/>
                <a:gd name="T32" fmla="*/ 37 w 226"/>
                <a:gd name="T33" fmla="*/ 190 h 226"/>
                <a:gd name="T34" fmla="*/ 87 w 226"/>
                <a:gd name="T35" fmla="*/ 215 h 226"/>
                <a:gd name="T36" fmla="*/ 142 w 226"/>
                <a:gd name="T37" fmla="*/ 216 h 226"/>
                <a:gd name="T38" fmla="*/ 161 w 226"/>
                <a:gd name="T39" fmla="*/ 195 h 226"/>
                <a:gd name="T40" fmla="*/ 161 w 226"/>
                <a:gd name="T41" fmla="*/ 195 h 226"/>
                <a:gd name="T42" fmla="*/ 162 w 226"/>
                <a:gd name="T43" fmla="*/ 194 h 226"/>
                <a:gd name="T44" fmla="*/ 190 w 226"/>
                <a:gd name="T45" fmla="*/ 188 h 226"/>
                <a:gd name="T46" fmla="*/ 215 w 226"/>
                <a:gd name="T47" fmla="*/ 139 h 226"/>
                <a:gd name="T48" fmla="*/ 216 w 226"/>
                <a:gd name="T49" fmla="*/ 8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6" h="226">
                  <a:moveTo>
                    <a:pt x="216" y="84"/>
                  </a:moveTo>
                  <a:cubicBezTo>
                    <a:pt x="211" y="75"/>
                    <a:pt x="204" y="69"/>
                    <a:pt x="195" y="65"/>
                  </a:cubicBezTo>
                  <a:cubicBezTo>
                    <a:pt x="194" y="64"/>
                    <a:pt x="194" y="64"/>
                    <a:pt x="194" y="64"/>
                  </a:cubicBezTo>
                  <a:cubicBezTo>
                    <a:pt x="194" y="63"/>
                    <a:pt x="194" y="63"/>
                    <a:pt x="194" y="63"/>
                  </a:cubicBezTo>
                  <a:cubicBezTo>
                    <a:pt x="195" y="53"/>
                    <a:pt x="193" y="44"/>
                    <a:pt x="188" y="35"/>
                  </a:cubicBezTo>
                  <a:cubicBezTo>
                    <a:pt x="178" y="20"/>
                    <a:pt x="160" y="11"/>
                    <a:pt x="139" y="10"/>
                  </a:cubicBezTo>
                  <a:cubicBezTo>
                    <a:pt x="119" y="1"/>
                    <a:pt x="99" y="0"/>
                    <a:pt x="83" y="9"/>
                  </a:cubicBezTo>
                  <a:cubicBezTo>
                    <a:pt x="75" y="14"/>
                    <a:pt x="69" y="21"/>
                    <a:pt x="65" y="30"/>
                  </a:cubicBezTo>
                  <a:cubicBezTo>
                    <a:pt x="64" y="31"/>
                    <a:pt x="64" y="31"/>
                    <a:pt x="64" y="31"/>
                  </a:cubicBezTo>
                  <a:cubicBezTo>
                    <a:pt x="63" y="31"/>
                    <a:pt x="63" y="31"/>
                    <a:pt x="63" y="31"/>
                  </a:cubicBezTo>
                  <a:cubicBezTo>
                    <a:pt x="53" y="31"/>
                    <a:pt x="44" y="33"/>
                    <a:pt x="35" y="38"/>
                  </a:cubicBezTo>
                  <a:cubicBezTo>
                    <a:pt x="20" y="47"/>
                    <a:pt x="11" y="65"/>
                    <a:pt x="10" y="87"/>
                  </a:cubicBezTo>
                  <a:cubicBezTo>
                    <a:pt x="1" y="106"/>
                    <a:pt x="0" y="126"/>
                    <a:pt x="9" y="142"/>
                  </a:cubicBezTo>
                  <a:cubicBezTo>
                    <a:pt x="14" y="150"/>
                    <a:pt x="21" y="156"/>
                    <a:pt x="30" y="161"/>
                  </a:cubicBezTo>
                  <a:cubicBezTo>
                    <a:pt x="31" y="161"/>
                    <a:pt x="31" y="161"/>
                    <a:pt x="31" y="161"/>
                  </a:cubicBezTo>
                  <a:cubicBezTo>
                    <a:pt x="31" y="162"/>
                    <a:pt x="31" y="162"/>
                    <a:pt x="31" y="162"/>
                  </a:cubicBezTo>
                  <a:cubicBezTo>
                    <a:pt x="31" y="172"/>
                    <a:pt x="33" y="182"/>
                    <a:pt x="37" y="190"/>
                  </a:cubicBezTo>
                  <a:cubicBezTo>
                    <a:pt x="47" y="206"/>
                    <a:pt x="65" y="214"/>
                    <a:pt x="87" y="215"/>
                  </a:cubicBezTo>
                  <a:cubicBezTo>
                    <a:pt x="106" y="225"/>
                    <a:pt x="126" y="226"/>
                    <a:pt x="142" y="216"/>
                  </a:cubicBezTo>
                  <a:cubicBezTo>
                    <a:pt x="150" y="212"/>
                    <a:pt x="156" y="204"/>
                    <a:pt x="161" y="195"/>
                  </a:cubicBezTo>
                  <a:cubicBezTo>
                    <a:pt x="161" y="195"/>
                    <a:pt x="161" y="195"/>
                    <a:pt x="161" y="195"/>
                  </a:cubicBezTo>
                  <a:cubicBezTo>
                    <a:pt x="162" y="194"/>
                    <a:pt x="162" y="194"/>
                    <a:pt x="162" y="194"/>
                  </a:cubicBezTo>
                  <a:cubicBezTo>
                    <a:pt x="172" y="195"/>
                    <a:pt x="182" y="193"/>
                    <a:pt x="190" y="188"/>
                  </a:cubicBezTo>
                  <a:cubicBezTo>
                    <a:pt x="205" y="179"/>
                    <a:pt x="214" y="161"/>
                    <a:pt x="215" y="139"/>
                  </a:cubicBezTo>
                  <a:cubicBezTo>
                    <a:pt x="224" y="119"/>
                    <a:pt x="226" y="99"/>
                    <a:pt x="216" y="84"/>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54" name="Полилиния 79"/>
            <p:cNvSpPr>
              <a:spLocks/>
            </p:cNvSpPr>
            <p:nvPr/>
          </p:nvSpPr>
          <p:spPr bwMode="auto">
            <a:xfrm rot="18200584">
              <a:off x="11729090" y="5334011"/>
              <a:ext cx="214810" cy="217530"/>
            </a:xfrm>
            <a:custGeom>
              <a:avLst/>
              <a:gdLst>
                <a:gd name="T0" fmla="*/ 102 w 118"/>
                <a:gd name="T1" fmla="*/ 62 h 119"/>
                <a:gd name="T2" fmla="*/ 117 w 118"/>
                <a:gd name="T3" fmla="*/ 48 h 119"/>
                <a:gd name="T4" fmla="*/ 105 w 118"/>
                <a:gd name="T5" fmla="*/ 42 h 119"/>
                <a:gd name="T6" fmla="*/ 110 w 118"/>
                <a:gd name="T7" fmla="*/ 29 h 119"/>
                <a:gd name="T8" fmla="*/ 86 w 118"/>
                <a:gd name="T9" fmla="*/ 30 h 119"/>
                <a:gd name="T10" fmla="*/ 84 w 118"/>
                <a:gd name="T11" fmla="*/ 6 h 119"/>
                <a:gd name="T12" fmla="*/ 70 w 118"/>
                <a:gd name="T13" fmla="*/ 14 h 119"/>
                <a:gd name="T14" fmla="*/ 60 w 118"/>
                <a:gd name="T15" fmla="*/ 1 h 119"/>
                <a:gd name="T16" fmla="*/ 50 w 118"/>
                <a:gd name="T17" fmla="*/ 15 h 119"/>
                <a:gd name="T18" fmla="*/ 35 w 118"/>
                <a:gd name="T19" fmla="*/ 5 h 119"/>
                <a:gd name="T20" fmla="*/ 31 w 118"/>
                <a:gd name="T21" fmla="*/ 20 h 119"/>
                <a:gd name="T22" fmla="*/ 16 w 118"/>
                <a:gd name="T23" fmla="*/ 19 h 119"/>
                <a:gd name="T24" fmla="*/ 20 w 118"/>
                <a:gd name="T25" fmla="*/ 37 h 119"/>
                <a:gd name="T26" fmla="*/ 2 w 118"/>
                <a:gd name="T27" fmla="*/ 42 h 119"/>
                <a:gd name="T28" fmla="*/ 15 w 118"/>
                <a:gd name="T29" fmla="*/ 58 h 119"/>
                <a:gd name="T30" fmla="*/ 1 w 118"/>
                <a:gd name="T31" fmla="*/ 71 h 119"/>
                <a:gd name="T32" fmla="*/ 12 w 118"/>
                <a:gd name="T33" fmla="*/ 78 h 119"/>
                <a:gd name="T34" fmla="*/ 8 w 118"/>
                <a:gd name="T35" fmla="*/ 90 h 119"/>
                <a:gd name="T36" fmla="*/ 31 w 118"/>
                <a:gd name="T37" fmla="*/ 89 h 119"/>
                <a:gd name="T38" fmla="*/ 33 w 118"/>
                <a:gd name="T39" fmla="*/ 113 h 119"/>
                <a:gd name="T40" fmla="*/ 48 w 118"/>
                <a:gd name="T41" fmla="*/ 105 h 119"/>
                <a:gd name="T42" fmla="*/ 57 w 118"/>
                <a:gd name="T43" fmla="*/ 119 h 119"/>
                <a:gd name="T44" fmla="*/ 67 w 118"/>
                <a:gd name="T45" fmla="*/ 105 h 119"/>
                <a:gd name="T46" fmla="*/ 82 w 118"/>
                <a:gd name="T47" fmla="*/ 114 h 119"/>
                <a:gd name="T48" fmla="*/ 86 w 118"/>
                <a:gd name="T49" fmla="*/ 99 h 119"/>
                <a:gd name="T50" fmla="*/ 101 w 118"/>
                <a:gd name="T51" fmla="*/ 101 h 119"/>
                <a:gd name="T52" fmla="*/ 97 w 118"/>
                <a:gd name="T53" fmla="*/ 83 h 119"/>
                <a:gd name="T54" fmla="*/ 115 w 118"/>
                <a:gd name="T55" fmla="*/ 77 h 119"/>
                <a:gd name="T56" fmla="*/ 102 w 118"/>
                <a:gd name="T57" fmla="*/ 6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8" h="119">
                  <a:moveTo>
                    <a:pt x="102" y="62"/>
                  </a:moveTo>
                  <a:cubicBezTo>
                    <a:pt x="112" y="57"/>
                    <a:pt x="118" y="52"/>
                    <a:pt x="117" y="48"/>
                  </a:cubicBezTo>
                  <a:cubicBezTo>
                    <a:pt x="116" y="45"/>
                    <a:pt x="112" y="43"/>
                    <a:pt x="105" y="42"/>
                  </a:cubicBezTo>
                  <a:cubicBezTo>
                    <a:pt x="109" y="36"/>
                    <a:pt x="111" y="32"/>
                    <a:pt x="110" y="29"/>
                  </a:cubicBezTo>
                  <a:cubicBezTo>
                    <a:pt x="107" y="25"/>
                    <a:pt x="98" y="26"/>
                    <a:pt x="86" y="30"/>
                  </a:cubicBezTo>
                  <a:cubicBezTo>
                    <a:pt x="89" y="17"/>
                    <a:pt x="88" y="8"/>
                    <a:pt x="84" y="6"/>
                  </a:cubicBezTo>
                  <a:cubicBezTo>
                    <a:pt x="81" y="5"/>
                    <a:pt x="76" y="8"/>
                    <a:pt x="70" y="14"/>
                  </a:cubicBezTo>
                  <a:cubicBezTo>
                    <a:pt x="67" y="6"/>
                    <a:pt x="64" y="1"/>
                    <a:pt x="60" y="1"/>
                  </a:cubicBezTo>
                  <a:cubicBezTo>
                    <a:pt x="56" y="0"/>
                    <a:pt x="53" y="6"/>
                    <a:pt x="50" y="15"/>
                  </a:cubicBezTo>
                  <a:cubicBezTo>
                    <a:pt x="44" y="7"/>
                    <a:pt x="39" y="4"/>
                    <a:pt x="35" y="5"/>
                  </a:cubicBezTo>
                  <a:cubicBezTo>
                    <a:pt x="32" y="7"/>
                    <a:pt x="31" y="12"/>
                    <a:pt x="31" y="20"/>
                  </a:cubicBezTo>
                  <a:cubicBezTo>
                    <a:pt x="24" y="17"/>
                    <a:pt x="18" y="16"/>
                    <a:pt x="16" y="19"/>
                  </a:cubicBezTo>
                  <a:cubicBezTo>
                    <a:pt x="13" y="21"/>
                    <a:pt x="15" y="28"/>
                    <a:pt x="20" y="37"/>
                  </a:cubicBezTo>
                  <a:cubicBezTo>
                    <a:pt x="10" y="37"/>
                    <a:pt x="3" y="38"/>
                    <a:pt x="2" y="42"/>
                  </a:cubicBezTo>
                  <a:cubicBezTo>
                    <a:pt x="1" y="46"/>
                    <a:pt x="6" y="52"/>
                    <a:pt x="15" y="58"/>
                  </a:cubicBezTo>
                  <a:cubicBezTo>
                    <a:pt x="5" y="62"/>
                    <a:pt x="0" y="67"/>
                    <a:pt x="1" y="71"/>
                  </a:cubicBezTo>
                  <a:cubicBezTo>
                    <a:pt x="1" y="75"/>
                    <a:pt x="5" y="77"/>
                    <a:pt x="12" y="78"/>
                  </a:cubicBezTo>
                  <a:cubicBezTo>
                    <a:pt x="8" y="83"/>
                    <a:pt x="6" y="87"/>
                    <a:pt x="8" y="90"/>
                  </a:cubicBezTo>
                  <a:cubicBezTo>
                    <a:pt x="10" y="94"/>
                    <a:pt x="19" y="93"/>
                    <a:pt x="31" y="89"/>
                  </a:cubicBezTo>
                  <a:cubicBezTo>
                    <a:pt x="29" y="102"/>
                    <a:pt x="29" y="111"/>
                    <a:pt x="33" y="113"/>
                  </a:cubicBezTo>
                  <a:cubicBezTo>
                    <a:pt x="36" y="115"/>
                    <a:pt x="42" y="112"/>
                    <a:pt x="48" y="105"/>
                  </a:cubicBezTo>
                  <a:cubicBezTo>
                    <a:pt x="50" y="114"/>
                    <a:pt x="53" y="119"/>
                    <a:pt x="57" y="119"/>
                  </a:cubicBezTo>
                  <a:cubicBezTo>
                    <a:pt x="61" y="119"/>
                    <a:pt x="64" y="114"/>
                    <a:pt x="67" y="105"/>
                  </a:cubicBezTo>
                  <a:cubicBezTo>
                    <a:pt x="73" y="112"/>
                    <a:pt x="79" y="116"/>
                    <a:pt x="82" y="114"/>
                  </a:cubicBezTo>
                  <a:cubicBezTo>
                    <a:pt x="85" y="113"/>
                    <a:pt x="86" y="107"/>
                    <a:pt x="86" y="99"/>
                  </a:cubicBezTo>
                  <a:cubicBezTo>
                    <a:pt x="93" y="103"/>
                    <a:pt x="99" y="103"/>
                    <a:pt x="101" y="101"/>
                  </a:cubicBezTo>
                  <a:cubicBezTo>
                    <a:pt x="104" y="98"/>
                    <a:pt x="102" y="91"/>
                    <a:pt x="97" y="83"/>
                  </a:cubicBezTo>
                  <a:cubicBezTo>
                    <a:pt x="107" y="83"/>
                    <a:pt x="114" y="81"/>
                    <a:pt x="115" y="77"/>
                  </a:cubicBezTo>
                  <a:cubicBezTo>
                    <a:pt x="116" y="73"/>
                    <a:pt x="111" y="68"/>
                    <a:pt x="102" y="62"/>
                  </a:cubicBezTo>
                  <a:close/>
                </a:path>
              </a:pathLst>
            </a:custGeom>
            <a:solidFill>
              <a:schemeClr val="accent1">
                <a:lumMod val="20000"/>
                <a:lumOff val="8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55" name="Полилиния 82"/>
            <p:cNvSpPr>
              <a:spLocks/>
            </p:cNvSpPr>
            <p:nvPr/>
          </p:nvSpPr>
          <p:spPr bwMode="auto">
            <a:xfrm rot="18200584">
              <a:off x="11387846" y="6491559"/>
              <a:ext cx="82913" cy="91205"/>
            </a:xfrm>
            <a:custGeom>
              <a:avLst/>
              <a:gdLst>
                <a:gd name="T0" fmla="*/ 25 w 30"/>
                <a:gd name="T1" fmla="*/ 23 h 33"/>
                <a:gd name="T2" fmla="*/ 7 w 30"/>
                <a:gd name="T3" fmla="*/ 30 h 33"/>
                <a:gd name="T4" fmla="*/ 4 w 30"/>
                <a:gd name="T5" fmla="*/ 11 h 33"/>
                <a:gd name="T6" fmla="*/ 22 w 30"/>
                <a:gd name="T7" fmla="*/ 4 h 33"/>
                <a:gd name="T8" fmla="*/ 25 w 30"/>
                <a:gd name="T9" fmla="*/ 23 h 33"/>
              </a:gdLst>
              <a:ahLst/>
              <a:cxnLst>
                <a:cxn ang="0">
                  <a:pos x="T0" y="T1"/>
                </a:cxn>
                <a:cxn ang="0">
                  <a:pos x="T2" y="T3"/>
                </a:cxn>
                <a:cxn ang="0">
                  <a:pos x="T4" y="T5"/>
                </a:cxn>
                <a:cxn ang="0">
                  <a:pos x="T6" y="T7"/>
                </a:cxn>
                <a:cxn ang="0">
                  <a:pos x="T8" y="T9"/>
                </a:cxn>
              </a:cxnLst>
              <a:rect l="0" t="0" r="r" b="b"/>
              <a:pathLst>
                <a:path w="30" h="33">
                  <a:moveTo>
                    <a:pt x="25" y="23"/>
                  </a:moveTo>
                  <a:cubicBezTo>
                    <a:pt x="21" y="30"/>
                    <a:pt x="13" y="33"/>
                    <a:pt x="7" y="30"/>
                  </a:cubicBezTo>
                  <a:cubicBezTo>
                    <a:pt x="1" y="27"/>
                    <a:pt x="0" y="18"/>
                    <a:pt x="4" y="11"/>
                  </a:cubicBezTo>
                  <a:cubicBezTo>
                    <a:pt x="8" y="3"/>
                    <a:pt x="16" y="0"/>
                    <a:pt x="22" y="4"/>
                  </a:cubicBezTo>
                  <a:cubicBezTo>
                    <a:pt x="28" y="7"/>
                    <a:pt x="30" y="15"/>
                    <a:pt x="25" y="23"/>
                  </a:cubicBez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56" name="Полилиния 84"/>
            <p:cNvSpPr>
              <a:spLocks/>
            </p:cNvSpPr>
            <p:nvPr/>
          </p:nvSpPr>
          <p:spPr bwMode="auto">
            <a:xfrm rot="18654775">
              <a:off x="11285659" y="4098012"/>
              <a:ext cx="439370" cy="430587"/>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gradFill>
              <a:gsLst>
                <a:gs pos="0">
                  <a:schemeClr val="accent2">
                    <a:lumMod val="60000"/>
                    <a:lumOff val="40000"/>
                  </a:schemeClr>
                </a:gs>
                <a:gs pos="56000">
                  <a:schemeClr val="accent2">
                    <a:lumMod val="75000"/>
                  </a:schemeClr>
                </a:gs>
              </a:gsLst>
              <a:path path="circle">
                <a:fillToRect l="50000" t="50000" r="50000" b="50000"/>
              </a:path>
            </a:gra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57" name="Полилиния 80"/>
            <p:cNvSpPr>
              <a:spLocks/>
            </p:cNvSpPr>
            <p:nvPr/>
          </p:nvSpPr>
          <p:spPr bwMode="auto">
            <a:xfrm rot="18654775" flipV="1">
              <a:off x="11435559" y="4243519"/>
              <a:ext cx="139573" cy="139573"/>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58" name="Полилиния 84"/>
            <p:cNvSpPr>
              <a:spLocks/>
            </p:cNvSpPr>
            <p:nvPr/>
          </p:nvSpPr>
          <p:spPr bwMode="auto">
            <a:xfrm rot="18200584">
              <a:off x="11789521" y="5396741"/>
              <a:ext cx="93948" cy="92071"/>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grpSp>
          <p:nvGrpSpPr>
            <p:cNvPr id="59" name="Группа 58"/>
            <p:cNvGrpSpPr/>
            <p:nvPr/>
          </p:nvGrpSpPr>
          <p:grpSpPr>
            <a:xfrm rot="21311827">
              <a:off x="11197677" y="5664822"/>
              <a:ext cx="407354" cy="408816"/>
              <a:chOff x="11057071" y="5480091"/>
              <a:chExt cx="473402" cy="475102"/>
            </a:xfrm>
          </p:grpSpPr>
          <p:sp>
            <p:nvSpPr>
              <p:cNvPr id="65" name="Полилиния 83"/>
              <p:cNvSpPr>
                <a:spLocks/>
              </p:cNvSpPr>
              <p:nvPr/>
            </p:nvSpPr>
            <p:spPr bwMode="auto">
              <a:xfrm rot="18488757">
                <a:off x="11056221" y="5480941"/>
                <a:ext cx="475102" cy="473402"/>
              </a:xfrm>
              <a:custGeom>
                <a:avLst/>
                <a:gdLst>
                  <a:gd name="T0" fmla="*/ 133 w 139"/>
                  <a:gd name="T1" fmla="*/ 54 h 138"/>
                  <a:gd name="T2" fmla="*/ 121 w 139"/>
                  <a:gd name="T3" fmla="*/ 42 h 138"/>
                  <a:gd name="T4" fmla="*/ 120 w 139"/>
                  <a:gd name="T5" fmla="*/ 41 h 138"/>
                  <a:gd name="T6" fmla="*/ 120 w 139"/>
                  <a:gd name="T7" fmla="*/ 41 h 138"/>
                  <a:gd name="T8" fmla="*/ 117 w 139"/>
                  <a:gd name="T9" fmla="*/ 24 h 138"/>
                  <a:gd name="T10" fmla="*/ 88 w 139"/>
                  <a:gd name="T11" fmla="*/ 7 h 138"/>
                  <a:gd name="T12" fmla="*/ 54 w 139"/>
                  <a:gd name="T13" fmla="*/ 5 h 138"/>
                  <a:gd name="T14" fmla="*/ 42 w 139"/>
                  <a:gd name="T15" fmla="*/ 18 h 138"/>
                  <a:gd name="T16" fmla="*/ 42 w 139"/>
                  <a:gd name="T17" fmla="*/ 18 h 138"/>
                  <a:gd name="T18" fmla="*/ 41 w 139"/>
                  <a:gd name="T19" fmla="*/ 18 h 138"/>
                  <a:gd name="T20" fmla="*/ 24 w 139"/>
                  <a:gd name="T21" fmla="*/ 21 h 138"/>
                  <a:gd name="T22" fmla="*/ 8 w 139"/>
                  <a:gd name="T23" fmla="*/ 50 h 138"/>
                  <a:gd name="T24" fmla="*/ 5 w 139"/>
                  <a:gd name="T25" fmla="*/ 84 h 138"/>
                  <a:gd name="T26" fmla="*/ 18 w 139"/>
                  <a:gd name="T27" fmla="*/ 96 h 138"/>
                  <a:gd name="T28" fmla="*/ 18 w 139"/>
                  <a:gd name="T29" fmla="*/ 96 h 138"/>
                  <a:gd name="T30" fmla="*/ 19 w 139"/>
                  <a:gd name="T31" fmla="*/ 97 h 138"/>
                  <a:gd name="T32" fmla="*/ 22 w 139"/>
                  <a:gd name="T33" fmla="*/ 114 h 138"/>
                  <a:gd name="T34" fmla="*/ 51 w 139"/>
                  <a:gd name="T35" fmla="*/ 131 h 138"/>
                  <a:gd name="T36" fmla="*/ 84 w 139"/>
                  <a:gd name="T37" fmla="*/ 133 h 138"/>
                  <a:gd name="T38" fmla="*/ 96 w 139"/>
                  <a:gd name="T39" fmla="*/ 120 h 138"/>
                  <a:gd name="T40" fmla="*/ 97 w 139"/>
                  <a:gd name="T41" fmla="*/ 120 h 138"/>
                  <a:gd name="T42" fmla="*/ 97 w 139"/>
                  <a:gd name="T43" fmla="*/ 120 h 138"/>
                  <a:gd name="T44" fmla="*/ 114 w 139"/>
                  <a:gd name="T45" fmla="*/ 117 h 138"/>
                  <a:gd name="T46" fmla="*/ 131 w 139"/>
                  <a:gd name="T47" fmla="*/ 87 h 138"/>
                  <a:gd name="T48" fmla="*/ 133 w 139"/>
                  <a:gd name="T49" fmla="*/ 5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9" h="138">
                    <a:moveTo>
                      <a:pt x="133" y="54"/>
                    </a:moveTo>
                    <a:cubicBezTo>
                      <a:pt x="130" y="49"/>
                      <a:pt x="126" y="45"/>
                      <a:pt x="121" y="42"/>
                    </a:cubicBezTo>
                    <a:cubicBezTo>
                      <a:pt x="120" y="41"/>
                      <a:pt x="120" y="41"/>
                      <a:pt x="120" y="41"/>
                    </a:cubicBezTo>
                    <a:cubicBezTo>
                      <a:pt x="120" y="41"/>
                      <a:pt x="120" y="41"/>
                      <a:pt x="120" y="41"/>
                    </a:cubicBezTo>
                    <a:cubicBezTo>
                      <a:pt x="121" y="35"/>
                      <a:pt x="120" y="29"/>
                      <a:pt x="117" y="24"/>
                    </a:cubicBezTo>
                    <a:cubicBezTo>
                      <a:pt x="112" y="14"/>
                      <a:pt x="101" y="9"/>
                      <a:pt x="88" y="7"/>
                    </a:cubicBezTo>
                    <a:cubicBezTo>
                      <a:pt x="76" y="1"/>
                      <a:pt x="64" y="0"/>
                      <a:pt x="54" y="5"/>
                    </a:cubicBezTo>
                    <a:cubicBezTo>
                      <a:pt x="49" y="8"/>
                      <a:pt x="45" y="12"/>
                      <a:pt x="42" y="18"/>
                    </a:cubicBezTo>
                    <a:cubicBezTo>
                      <a:pt x="42" y="18"/>
                      <a:pt x="42" y="18"/>
                      <a:pt x="42" y="18"/>
                    </a:cubicBezTo>
                    <a:cubicBezTo>
                      <a:pt x="41" y="18"/>
                      <a:pt x="41" y="18"/>
                      <a:pt x="41" y="18"/>
                    </a:cubicBezTo>
                    <a:cubicBezTo>
                      <a:pt x="35" y="17"/>
                      <a:pt x="30" y="18"/>
                      <a:pt x="24" y="21"/>
                    </a:cubicBezTo>
                    <a:cubicBezTo>
                      <a:pt x="15" y="26"/>
                      <a:pt x="9" y="37"/>
                      <a:pt x="8" y="50"/>
                    </a:cubicBezTo>
                    <a:cubicBezTo>
                      <a:pt x="1" y="62"/>
                      <a:pt x="0" y="74"/>
                      <a:pt x="5" y="84"/>
                    </a:cubicBezTo>
                    <a:cubicBezTo>
                      <a:pt x="8" y="89"/>
                      <a:pt x="13" y="93"/>
                      <a:pt x="18" y="96"/>
                    </a:cubicBezTo>
                    <a:cubicBezTo>
                      <a:pt x="18" y="96"/>
                      <a:pt x="18" y="96"/>
                      <a:pt x="18" y="96"/>
                    </a:cubicBezTo>
                    <a:cubicBezTo>
                      <a:pt x="19" y="97"/>
                      <a:pt x="19" y="97"/>
                      <a:pt x="19" y="97"/>
                    </a:cubicBezTo>
                    <a:cubicBezTo>
                      <a:pt x="18" y="103"/>
                      <a:pt x="19" y="109"/>
                      <a:pt x="22" y="114"/>
                    </a:cubicBezTo>
                    <a:cubicBezTo>
                      <a:pt x="27" y="124"/>
                      <a:pt x="38" y="129"/>
                      <a:pt x="51" y="131"/>
                    </a:cubicBezTo>
                    <a:cubicBezTo>
                      <a:pt x="63" y="137"/>
                      <a:pt x="75" y="138"/>
                      <a:pt x="84" y="133"/>
                    </a:cubicBezTo>
                    <a:cubicBezTo>
                      <a:pt x="90" y="130"/>
                      <a:pt x="94" y="126"/>
                      <a:pt x="96" y="120"/>
                    </a:cubicBezTo>
                    <a:cubicBezTo>
                      <a:pt x="97" y="120"/>
                      <a:pt x="97" y="120"/>
                      <a:pt x="97" y="120"/>
                    </a:cubicBezTo>
                    <a:cubicBezTo>
                      <a:pt x="97" y="120"/>
                      <a:pt x="97" y="120"/>
                      <a:pt x="97" y="120"/>
                    </a:cubicBezTo>
                    <a:cubicBezTo>
                      <a:pt x="103" y="120"/>
                      <a:pt x="109" y="120"/>
                      <a:pt x="114" y="117"/>
                    </a:cubicBezTo>
                    <a:cubicBezTo>
                      <a:pt x="124" y="111"/>
                      <a:pt x="130" y="101"/>
                      <a:pt x="131" y="87"/>
                    </a:cubicBezTo>
                    <a:cubicBezTo>
                      <a:pt x="137" y="76"/>
                      <a:pt x="139" y="64"/>
                      <a:pt x="133" y="5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66" name="Полилиния 80"/>
              <p:cNvSpPr>
                <a:spLocks/>
              </p:cNvSpPr>
              <p:nvPr/>
            </p:nvSpPr>
            <p:spPr bwMode="auto">
              <a:xfrm rot="18488757">
                <a:off x="11172328" y="5596198"/>
                <a:ext cx="242888" cy="242888"/>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67" name="Полилиния 84"/>
              <p:cNvSpPr>
                <a:spLocks/>
              </p:cNvSpPr>
              <p:nvPr/>
            </p:nvSpPr>
            <p:spPr bwMode="auto">
              <a:xfrm rot="18488757">
                <a:off x="11244787" y="5668863"/>
                <a:ext cx="105896" cy="103780"/>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solidFill>
                <a:schemeClr val="accent2">
                  <a:lumMod val="20000"/>
                  <a:lumOff val="8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grpSp>
        <p:grpSp>
          <p:nvGrpSpPr>
            <p:cNvPr id="60" name="Группа 59"/>
            <p:cNvGrpSpPr/>
            <p:nvPr/>
          </p:nvGrpSpPr>
          <p:grpSpPr>
            <a:xfrm rot="21311827">
              <a:off x="10666412" y="5053297"/>
              <a:ext cx="643645" cy="641225"/>
              <a:chOff x="10472909" y="4641517"/>
              <a:chExt cx="895542" cy="892175"/>
            </a:xfrm>
          </p:grpSpPr>
          <p:sp>
            <p:nvSpPr>
              <p:cNvPr id="61" name="Полилиния 32"/>
              <p:cNvSpPr>
                <a:spLocks/>
              </p:cNvSpPr>
              <p:nvPr/>
            </p:nvSpPr>
            <p:spPr bwMode="auto">
              <a:xfrm rot="17579822">
                <a:off x="10474592" y="4639834"/>
                <a:ext cx="892175" cy="895542"/>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62" name="Полилиния 33"/>
              <p:cNvSpPr>
                <a:spLocks/>
              </p:cNvSpPr>
              <p:nvPr/>
            </p:nvSpPr>
            <p:spPr bwMode="auto">
              <a:xfrm rot="17579822">
                <a:off x="10640041" y="4805497"/>
                <a:ext cx="561276" cy="564216"/>
              </a:xfrm>
              <a:custGeom>
                <a:avLst/>
                <a:gdLst>
                  <a:gd name="T0" fmla="*/ 93 w 95"/>
                  <a:gd name="T1" fmla="*/ 45 h 95"/>
                  <a:gd name="T2" fmla="*/ 92 w 95"/>
                  <a:gd name="T3" fmla="*/ 32 h 95"/>
                  <a:gd name="T4" fmla="*/ 75 w 95"/>
                  <a:gd name="T5" fmla="*/ 17 h 95"/>
                  <a:gd name="T6" fmla="*/ 58 w 95"/>
                  <a:gd name="T7" fmla="*/ 1 h 95"/>
                  <a:gd name="T8" fmla="*/ 45 w 95"/>
                  <a:gd name="T9" fmla="*/ 2 h 95"/>
                  <a:gd name="T10" fmla="*/ 32 w 95"/>
                  <a:gd name="T11" fmla="*/ 3 h 95"/>
                  <a:gd name="T12" fmla="*/ 16 w 95"/>
                  <a:gd name="T13" fmla="*/ 20 h 95"/>
                  <a:gd name="T14" fmla="*/ 1 w 95"/>
                  <a:gd name="T15" fmla="*/ 37 h 95"/>
                  <a:gd name="T16" fmla="*/ 2 w 95"/>
                  <a:gd name="T17" fmla="*/ 50 h 95"/>
                  <a:gd name="T18" fmla="*/ 2 w 95"/>
                  <a:gd name="T19" fmla="*/ 63 h 95"/>
                  <a:gd name="T20" fmla="*/ 19 w 95"/>
                  <a:gd name="T21" fmla="*/ 79 h 95"/>
                  <a:gd name="T22" fmla="*/ 36 w 95"/>
                  <a:gd name="T23" fmla="*/ 94 h 95"/>
                  <a:gd name="T24" fmla="*/ 50 w 95"/>
                  <a:gd name="T25" fmla="*/ 93 h 95"/>
                  <a:gd name="T26" fmla="*/ 63 w 95"/>
                  <a:gd name="T27" fmla="*/ 93 h 95"/>
                  <a:gd name="T28" fmla="*/ 78 w 95"/>
                  <a:gd name="T29" fmla="*/ 76 h 95"/>
                  <a:gd name="T30" fmla="*/ 94 w 95"/>
                  <a:gd name="T31" fmla="*/ 59 h 95"/>
                  <a:gd name="T32" fmla="*/ 93 w 95"/>
                  <a:gd name="T33"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3" y="45"/>
                    </a:moveTo>
                    <a:cubicBezTo>
                      <a:pt x="94" y="41"/>
                      <a:pt x="94" y="36"/>
                      <a:pt x="92" y="32"/>
                    </a:cubicBezTo>
                    <a:cubicBezTo>
                      <a:pt x="90" y="25"/>
                      <a:pt x="83" y="20"/>
                      <a:pt x="75" y="17"/>
                    </a:cubicBezTo>
                    <a:cubicBezTo>
                      <a:pt x="71" y="9"/>
                      <a:pt x="66" y="3"/>
                      <a:pt x="58" y="1"/>
                    </a:cubicBezTo>
                    <a:cubicBezTo>
                      <a:pt x="54" y="0"/>
                      <a:pt x="49" y="1"/>
                      <a:pt x="45" y="2"/>
                    </a:cubicBezTo>
                    <a:cubicBezTo>
                      <a:pt x="40" y="1"/>
                      <a:pt x="36" y="1"/>
                      <a:pt x="32" y="3"/>
                    </a:cubicBezTo>
                    <a:cubicBezTo>
                      <a:pt x="24" y="5"/>
                      <a:pt x="19" y="11"/>
                      <a:pt x="16" y="20"/>
                    </a:cubicBezTo>
                    <a:cubicBezTo>
                      <a:pt x="8" y="24"/>
                      <a:pt x="3" y="29"/>
                      <a:pt x="1" y="37"/>
                    </a:cubicBezTo>
                    <a:cubicBezTo>
                      <a:pt x="0" y="41"/>
                      <a:pt x="0" y="46"/>
                      <a:pt x="2" y="50"/>
                    </a:cubicBezTo>
                    <a:cubicBezTo>
                      <a:pt x="1" y="55"/>
                      <a:pt x="1" y="59"/>
                      <a:pt x="2" y="63"/>
                    </a:cubicBezTo>
                    <a:cubicBezTo>
                      <a:pt x="5" y="71"/>
                      <a:pt x="11" y="76"/>
                      <a:pt x="19" y="79"/>
                    </a:cubicBezTo>
                    <a:cubicBezTo>
                      <a:pt x="23" y="87"/>
                      <a:pt x="29" y="92"/>
                      <a:pt x="36" y="94"/>
                    </a:cubicBezTo>
                    <a:cubicBezTo>
                      <a:pt x="41" y="95"/>
                      <a:pt x="45" y="95"/>
                      <a:pt x="50" y="93"/>
                    </a:cubicBezTo>
                    <a:cubicBezTo>
                      <a:pt x="54" y="94"/>
                      <a:pt x="59" y="94"/>
                      <a:pt x="63" y="93"/>
                    </a:cubicBezTo>
                    <a:cubicBezTo>
                      <a:pt x="70" y="90"/>
                      <a:pt x="75" y="84"/>
                      <a:pt x="78" y="76"/>
                    </a:cubicBezTo>
                    <a:cubicBezTo>
                      <a:pt x="86" y="72"/>
                      <a:pt x="92" y="66"/>
                      <a:pt x="94" y="59"/>
                    </a:cubicBezTo>
                    <a:cubicBezTo>
                      <a:pt x="95" y="54"/>
                      <a:pt x="94" y="50"/>
                      <a:pt x="93"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63" name="Полилиния 32"/>
              <p:cNvSpPr>
                <a:spLocks/>
              </p:cNvSpPr>
              <p:nvPr/>
            </p:nvSpPr>
            <p:spPr bwMode="auto">
              <a:xfrm rot="17579822">
                <a:off x="10728400" y="4894600"/>
                <a:ext cx="384558" cy="386010"/>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64" name="Овал 63"/>
              <p:cNvSpPr/>
              <p:nvPr/>
            </p:nvSpPr>
            <p:spPr>
              <a:xfrm rot="17579822" flipH="1">
                <a:off x="10844479" y="5011405"/>
                <a:ext cx="152400" cy="1524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grpSp>
      <p:sp>
        <p:nvSpPr>
          <p:cNvPr id="2" name="Заголовок 1"/>
          <p:cNvSpPr>
            <a:spLocks noGrp="1"/>
          </p:cNvSpPr>
          <p:nvPr>
            <p:ph type="title"/>
          </p:nvPr>
        </p:nvSpPr>
        <p:spPr>
          <a:xfrm>
            <a:off x="1524000" y="1709738"/>
            <a:ext cx="9144000" cy="2862262"/>
          </a:xfrm>
        </p:spPr>
        <p:txBody>
          <a:bodyPr anchor="b">
            <a:normAutofit/>
          </a:bodyPr>
          <a:lstStyle>
            <a:lvl1pPr>
              <a:defRPr sz="5200"/>
            </a:lvl1pPr>
          </a:lstStyle>
          <a:p>
            <a:r>
              <a:rPr lang="ru-RU" smtClean="0"/>
              <a:t>Образец заголовка</a:t>
            </a:r>
            <a:endParaRPr lang="ru-RU" dirty="0"/>
          </a:p>
        </p:txBody>
      </p:sp>
      <p:sp>
        <p:nvSpPr>
          <p:cNvPr id="3" name="Текст 2"/>
          <p:cNvSpPr>
            <a:spLocks noGrp="1"/>
          </p:cNvSpPr>
          <p:nvPr>
            <p:ph type="body" idx="1"/>
          </p:nvPr>
        </p:nvSpPr>
        <p:spPr>
          <a:xfrm>
            <a:off x="1524000" y="4589463"/>
            <a:ext cx="9144000" cy="1280160"/>
          </a:xfrm>
        </p:spPr>
        <p:txBody>
          <a:bodyPr/>
          <a:lstStyle>
            <a:lvl1pPr marL="0" indent="0">
              <a:buNone/>
              <a:defRPr sz="240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smtClean="0"/>
              <a:t>Образец текста</a:t>
            </a:r>
          </a:p>
        </p:txBody>
      </p:sp>
    </p:spTree>
    <p:extLst>
      <p:ext uri="{BB962C8B-B14F-4D97-AF65-F5344CB8AC3E}">
        <p14:creationId xmlns:p14="http://schemas.microsoft.com/office/powerpoint/2010/main" val="4133163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dirty="0"/>
          </a:p>
        </p:txBody>
      </p:sp>
      <p:sp>
        <p:nvSpPr>
          <p:cNvPr id="3" name="Объект 2"/>
          <p:cNvSpPr>
            <a:spLocks noGrp="1"/>
          </p:cNvSpPr>
          <p:nvPr>
            <p:ph sz="half" idx="1"/>
          </p:nvPr>
        </p:nvSpPr>
        <p:spPr>
          <a:xfrm>
            <a:off x="1524000" y="1904999"/>
            <a:ext cx="4389120" cy="41148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Объект 3"/>
          <p:cNvSpPr>
            <a:spLocks noGrp="1"/>
          </p:cNvSpPr>
          <p:nvPr>
            <p:ph sz="half" idx="2"/>
          </p:nvPr>
        </p:nvSpPr>
        <p:spPr>
          <a:xfrm>
            <a:off x="6278880" y="1904999"/>
            <a:ext cx="4389120" cy="41148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5" name="Дата 4"/>
          <p:cNvSpPr>
            <a:spLocks noGrp="1"/>
          </p:cNvSpPr>
          <p:nvPr>
            <p:ph type="dt" sz="half" idx="10"/>
          </p:nvPr>
        </p:nvSpPr>
        <p:spPr/>
        <p:txBody>
          <a:bodyPr/>
          <a:lstStyle/>
          <a:p>
            <a:fld id="{4C1B7E7D-B1C3-4D38-A3E7-DB661474DFA3}" type="datetime1">
              <a:rPr lang="ru-RU" smtClean="0"/>
              <a:t>01.02.2016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484FD59D-33F1-4A76-843D-E67207CAFE54}" type="slidenum">
              <a:rPr lang="ru-RU" smtClean="0"/>
              <a:t>‹#›</a:t>
            </a:fld>
            <a:endParaRPr lang="ru-RU" dirty="0"/>
          </a:p>
        </p:txBody>
      </p:sp>
    </p:spTree>
    <p:extLst>
      <p:ext uri="{BB962C8B-B14F-4D97-AF65-F5344CB8AC3E}">
        <p14:creationId xmlns:p14="http://schemas.microsoft.com/office/powerpoint/2010/main" val="3113528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dirty="0"/>
          </a:p>
        </p:txBody>
      </p:sp>
      <p:sp>
        <p:nvSpPr>
          <p:cNvPr id="3" name="Текст 2"/>
          <p:cNvSpPr>
            <a:spLocks noGrp="1"/>
          </p:cNvSpPr>
          <p:nvPr>
            <p:ph type="body" idx="1"/>
          </p:nvPr>
        </p:nvSpPr>
        <p:spPr>
          <a:xfrm>
            <a:off x="1524000" y="1905000"/>
            <a:ext cx="4389120" cy="683106"/>
          </a:xfrm>
        </p:spPr>
        <p:txBody>
          <a:bodyPr anchor="ctr">
            <a:normAutofit/>
          </a:bodyPr>
          <a:lstStyle>
            <a:lvl1pPr marL="0" indent="0">
              <a:spcBef>
                <a:spcPts val="0"/>
              </a:spcBef>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1524000" y="2588106"/>
            <a:ext cx="4389120" cy="3431694"/>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5" name="Текст 4"/>
          <p:cNvSpPr>
            <a:spLocks noGrp="1"/>
          </p:cNvSpPr>
          <p:nvPr>
            <p:ph type="body" sz="quarter" idx="3"/>
          </p:nvPr>
        </p:nvSpPr>
        <p:spPr>
          <a:xfrm>
            <a:off x="6278880" y="1905000"/>
            <a:ext cx="4389120" cy="683106"/>
          </a:xfrm>
        </p:spPr>
        <p:txBody>
          <a:bodyPr anchor="ctr">
            <a:normAutofit/>
          </a:bodyPr>
          <a:lstStyle>
            <a:lvl1pPr marL="0" indent="0">
              <a:spcBef>
                <a:spcPts val="0"/>
              </a:spcBef>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278880" y="2588106"/>
            <a:ext cx="4389120" cy="3431694"/>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7" name="Дата 6"/>
          <p:cNvSpPr>
            <a:spLocks noGrp="1"/>
          </p:cNvSpPr>
          <p:nvPr>
            <p:ph type="dt" sz="half" idx="10"/>
          </p:nvPr>
        </p:nvSpPr>
        <p:spPr/>
        <p:txBody>
          <a:bodyPr/>
          <a:lstStyle/>
          <a:p>
            <a:fld id="{01665A98-BAEE-4D67-82E9-CE341A8B1BD7}" type="datetime1">
              <a:rPr lang="ru-RU" smtClean="0"/>
              <a:t>01.02.2016</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484FD59D-33F1-4A76-843D-E67207CAFE54}" type="slidenum">
              <a:rPr lang="ru-RU" smtClean="0"/>
              <a:t>‹#›</a:t>
            </a:fld>
            <a:endParaRPr lang="ru-RU" dirty="0"/>
          </a:p>
        </p:txBody>
      </p:sp>
    </p:spTree>
    <p:extLst>
      <p:ext uri="{BB962C8B-B14F-4D97-AF65-F5344CB8AC3E}">
        <p14:creationId xmlns:p14="http://schemas.microsoft.com/office/powerpoint/2010/main" val="548042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dirty="0"/>
          </a:p>
        </p:txBody>
      </p:sp>
      <p:sp>
        <p:nvSpPr>
          <p:cNvPr id="3" name="Дата 2"/>
          <p:cNvSpPr>
            <a:spLocks noGrp="1"/>
          </p:cNvSpPr>
          <p:nvPr>
            <p:ph type="dt" sz="half" idx="10"/>
          </p:nvPr>
        </p:nvSpPr>
        <p:spPr/>
        <p:txBody>
          <a:bodyPr/>
          <a:lstStyle/>
          <a:p>
            <a:fld id="{C3DF3676-3175-4B01-98B5-6DAE028379AE}" type="datetime1">
              <a:rPr lang="ru-RU" smtClean="0"/>
              <a:t>01.02.2016</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484FD59D-33F1-4A76-843D-E67207CAFE54}" type="slidenum">
              <a:rPr lang="ru-RU" smtClean="0"/>
              <a:t>‹#›</a:t>
            </a:fld>
            <a:endParaRPr lang="ru-RU" dirty="0"/>
          </a:p>
        </p:txBody>
      </p:sp>
    </p:spTree>
    <p:extLst>
      <p:ext uri="{BB962C8B-B14F-4D97-AF65-F5344CB8AC3E}">
        <p14:creationId xmlns:p14="http://schemas.microsoft.com/office/powerpoint/2010/main" val="3134868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C70FE93-8C9D-445F-8DF8-8B1CC97CC7C0}" type="datetime1">
              <a:rPr lang="ru-RU" smtClean="0"/>
              <a:t>01.02.2016</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484FD59D-33F1-4A76-843D-E67207CAFE54}" type="slidenum">
              <a:rPr lang="ru-RU" smtClean="0"/>
              <a:t>‹#›</a:t>
            </a:fld>
            <a:endParaRPr lang="ru-RU" dirty="0"/>
          </a:p>
        </p:txBody>
      </p:sp>
    </p:spTree>
    <p:extLst>
      <p:ext uri="{BB962C8B-B14F-4D97-AF65-F5344CB8AC3E}">
        <p14:creationId xmlns:p14="http://schemas.microsoft.com/office/powerpoint/2010/main" val="1224987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8" name="Группа 7"/>
          <p:cNvGrpSpPr/>
          <p:nvPr/>
        </p:nvGrpSpPr>
        <p:grpSpPr>
          <a:xfrm>
            <a:off x="11123612" y="4051301"/>
            <a:ext cx="965215" cy="2807461"/>
            <a:chOff x="11123612" y="4051301"/>
            <a:chExt cx="965215" cy="2807461"/>
          </a:xfrm>
        </p:grpSpPr>
        <p:sp>
          <p:nvSpPr>
            <p:cNvPr id="9" name="Полилиния 44"/>
            <p:cNvSpPr>
              <a:spLocks/>
            </p:cNvSpPr>
            <p:nvPr/>
          </p:nvSpPr>
          <p:spPr bwMode="auto">
            <a:xfrm flipH="1">
              <a:off x="11669712" y="6858762"/>
              <a:ext cx="15875" cy="0"/>
            </a:xfrm>
            <a:custGeom>
              <a:avLst/>
              <a:gdLst>
                <a:gd name="T0" fmla="*/ 0 w 10"/>
                <a:gd name="T1" fmla="*/ 10 w 10"/>
                <a:gd name="T2" fmla="*/ 0 w 10"/>
              </a:gdLst>
              <a:ahLst/>
              <a:cxnLst>
                <a:cxn ang="0">
                  <a:pos x="T0" y="0"/>
                </a:cxn>
                <a:cxn ang="0">
                  <a:pos x="T1" y="0"/>
                </a:cxn>
                <a:cxn ang="0">
                  <a:pos x="T2" y="0"/>
                </a:cxn>
              </a:cxnLst>
              <a:rect l="0" t="0" r="r" b="b"/>
              <a:pathLst>
                <a:path w="10">
                  <a:moveTo>
                    <a:pt x="0" y="0"/>
                  </a:moveTo>
                  <a:lnTo>
                    <a:pt x="10" y="0"/>
                  </a:lnTo>
                  <a:lnTo>
                    <a:pt x="0" y="0"/>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0" name="Строка 45"/>
            <p:cNvSpPr>
              <a:spLocks noChangeShapeType="1"/>
            </p:cNvSpPr>
            <p:nvPr/>
          </p:nvSpPr>
          <p:spPr bwMode="auto">
            <a:xfrm flipH="1">
              <a:off x="11669712" y="6858762"/>
              <a:ext cx="1587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1" name="Полилиния 46"/>
            <p:cNvSpPr>
              <a:spLocks/>
            </p:cNvSpPr>
            <p:nvPr/>
          </p:nvSpPr>
          <p:spPr bwMode="auto">
            <a:xfrm flipH="1">
              <a:off x="11647487" y="5031550"/>
              <a:ext cx="90488" cy="1827212"/>
            </a:xfrm>
            <a:custGeom>
              <a:avLst/>
              <a:gdLst>
                <a:gd name="T0" fmla="*/ 18 w 24"/>
                <a:gd name="T1" fmla="*/ 485 h 485"/>
                <a:gd name="T2" fmla="*/ 24 w 24"/>
                <a:gd name="T3" fmla="*/ 0 h 485"/>
                <a:gd name="T4" fmla="*/ 20 w 24"/>
                <a:gd name="T5" fmla="*/ 0 h 485"/>
                <a:gd name="T6" fmla="*/ 14 w 24"/>
                <a:gd name="T7" fmla="*/ 485 h 485"/>
              </a:gdLst>
              <a:ahLst/>
              <a:cxnLst>
                <a:cxn ang="0">
                  <a:pos x="T0" y="T1"/>
                </a:cxn>
                <a:cxn ang="0">
                  <a:pos x="T2" y="T3"/>
                </a:cxn>
                <a:cxn ang="0">
                  <a:pos x="T4" y="T5"/>
                </a:cxn>
                <a:cxn ang="0">
                  <a:pos x="T6" y="T7"/>
                </a:cxn>
              </a:cxnLst>
              <a:rect l="0" t="0" r="r" b="b"/>
              <a:pathLst>
                <a:path w="24" h="485">
                  <a:moveTo>
                    <a:pt x="18" y="485"/>
                  </a:moveTo>
                  <a:cubicBezTo>
                    <a:pt x="12" y="372"/>
                    <a:pt x="3" y="131"/>
                    <a:pt x="24" y="0"/>
                  </a:cubicBezTo>
                  <a:cubicBezTo>
                    <a:pt x="20" y="0"/>
                    <a:pt x="20" y="0"/>
                    <a:pt x="20" y="0"/>
                  </a:cubicBezTo>
                  <a:cubicBezTo>
                    <a:pt x="0" y="130"/>
                    <a:pt x="9" y="372"/>
                    <a:pt x="14" y="485"/>
                  </a:cubicBezTo>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2" name="Полилиния 47"/>
            <p:cNvSpPr>
              <a:spLocks/>
            </p:cNvSpPr>
            <p:nvPr/>
          </p:nvSpPr>
          <p:spPr bwMode="auto">
            <a:xfrm flipH="1">
              <a:off x="11123612" y="4545775"/>
              <a:ext cx="787400" cy="577850"/>
            </a:xfrm>
            <a:custGeom>
              <a:avLst/>
              <a:gdLst>
                <a:gd name="T0" fmla="*/ 36 w 174"/>
                <a:gd name="T1" fmla="*/ 3 h 129"/>
                <a:gd name="T2" fmla="*/ 81 w 174"/>
                <a:gd name="T3" fmla="*/ 30 h 129"/>
                <a:gd name="T4" fmla="*/ 130 w 174"/>
                <a:gd name="T5" fmla="*/ 32 h 129"/>
                <a:gd name="T6" fmla="*/ 55 w 174"/>
                <a:gd name="T7" fmla="*/ 120 h 129"/>
                <a:gd name="T8" fmla="*/ 6 w 174"/>
                <a:gd name="T9" fmla="*/ 66 h 129"/>
                <a:gd name="T10" fmla="*/ 36 w 174"/>
                <a:gd name="T11" fmla="*/ 3 h 129"/>
              </a:gdLst>
              <a:ahLst/>
              <a:cxnLst>
                <a:cxn ang="0">
                  <a:pos x="T0" y="T1"/>
                </a:cxn>
                <a:cxn ang="0">
                  <a:pos x="T2" y="T3"/>
                </a:cxn>
                <a:cxn ang="0">
                  <a:pos x="T4" y="T5"/>
                </a:cxn>
                <a:cxn ang="0">
                  <a:pos x="T6" y="T7"/>
                </a:cxn>
                <a:cxn ang="0">
                  <a:pos x="T8" y="T9"/>
                </a:cxn>
                <a:cxn ang="0">
                  <a:pos x="T10" y="T11"/>
                </a:cxn>
              </a:cxnLst>
              <a:rect l="0" t="0" r="r" b="b"/>
              <a:pathLst>
                <a:path w="174" h="129">
                  <a:moveTo>
                    <a:pt x="36" y="3"/>
                  </a:moveTo>
                  <a:cubicBezTo>
                    <a:pt x="61" y="0"/>
                    <a:pt x="75" y="12"/>
                    <a:pt x="81" y="30"/>
                  </a:cubicBezTo>
                  <a:cubicBezTo>
                    <a:pt x="101" y="21"/>
                    <a:pt x="122" y="23"/>
                    <a:pt x="130" y="32"/>
                  </a:cubicBezTo>
                  <a:cubicBezTo>
                    <a:pt x="174" y="81"/>
                    <a:pt x="89" y="129"/>
                    <a:pt x="55" y="120"/>
                  </a:cubicBezTo>
                  <a:cubicBezTo>
                    <a:pt x="40" y="121"/>
                    <a:pt x="12" y="91"/>
                    <a:pt x="6" y="66"/>
                  </a:cubicBezTo>
                  <a:cubicBezTo>
                    <a:pt x="0" y="34"/>
                    <a:pt x="21" y="5"/>
                    <a:pt x="36" y="3"/>
                  </a:cubicBez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3" name="Полилиния 48"/>
            <p:cNvSpPr>
              <a:spLocks/>
            </p:cNvSpPr>
            <p:nvPr/>
          </p:nvSpPr>
          <p:spPr bwMode="auto">
            <a:xfrm flipH="1">
              <a:off x="11226800" y="4707700"/>
              <a:ext cx="762000" cy="460375"/>
            </a:xfrm>
            <a:custGeom>
              <a:avLst/>
              <a:gdLst>
                <a:gd name="T0" fmla="*/ 4 w 200"/>
                <a:gd name="T1" fmla="*/ 25 h 122"/>
                <a:gd name="T2" fmla="*/ 77 w 200"/>
                <a:gd name="T3" fmla="*/ 97 h 122"/>
                <a:gd name="T4" fmla="*/ 83 w 200"/>
                <a:gd name="T5" fmla="*/ 55 h 122"/>
                <a:gd name="T6" fmla="*/ 112 w 200"/>
                <a:gd name="T7" fmla="*/ 2 h 122"/>
                <a:gd name="T8" fmla="*/ 94 w 200"/>
                <a:gd name="T9" fmla="*/ 101 h 122"/>
                <a:gd name="T10" fmla="*/ 131 w 200"/>
                <a:gd name="T11" fmla="*/ 78 h 122"/>
                <a:gd name="T12" fmla="*/ 191 w 200"/>
                <a:gd name="T13" fmla="*/ 67 h 122"/>
                <a:gd name="T14" fmla="*/ 83 w 200"/>
                <a:gd name="T15" fmla="*/ 115 h 122"/>
                <a:gd name="T16" fmla="*/ 81 w 200"/>
                <a:gd name="T17" fmla="*/ 116 h 122"/>
                <a:gd name="T18" fmla="*/ 79 w 200"/>
                <a:gd name="T19" fmla="*/ 114 h 122"/>
                <a:gd name="T20" fmla="*/ 32 w 200"/>
                <a:gd name="T21" fmla="*/ 79 h 122"/>
                <a:gd name="T22" fmla="*/ 4 w 200"/>
                <a:gd name="T23" fmla="*/ 25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122">
                  <a:moveTo>
                    <a:pt x="4" y="25"/>
                  </a:moveTo>
                  <a:cubicBezTo>
                    <a:pt x="19" y="12"/>
                    <a:pt x="62" y="67"/>
                    <a:pt x="77" y="97"/>
                  </a:cubicBezTo>
                  <a:cubicBezTo>
                    <a:pt x="78" y="84"/>
                    <a:pt x="79" y="68"/>
                    <a:pt x="83" y="55"/>
                  </a:cubicBezTo>
                  <a:cubicBezTo>
                    <a:pt x="91" y="23"/>
                    <a:pt x="106" y="0"/>
                    <a:pt x="112" y="2"/>
                  </a:cubicBezTo>
                  <a:cubicBezTo>
                    <a:pt x="130" y="7"/>
                    <a:pt x="110" y="70"/>
                    <a:pt x="94" y="101"/>
                  </a:cubicBezTo>
                  <a:cubicBezTo>
                    <a:pt x="104" y="93"/>
                    <a:pt x="118" y="84"/>
                    <a:pt x="131" y="78"/>
                  </a:cubicBezTo>
                  <a:cubicBezTo>
                    <a:pt x="161" y="64"/>
                    <a:pt x="189" y="62"/>
                    <a:pt x="191" y="67"/>
                  </a:cubicBezTo>
                  <a:cubicBezTo>
                    <a:pt x="200" y="90"/>
                    <a:pt x="97" y="122"/>
                    <a:pt x="83" y="115"/>
                  </a:cubicBezTo>
                  <a:cubicBezTo>
                    <a:pt x="82" y="116"/>
                    <a:pt x="82" y="116"/>
                    <a:pt x="81" y="116"/>
                  </a:cubicBezTo>
                  <a:cubicBezTo>
                    <a:pt x="80" y="116"/>
                    <a:pt x="80" y="115"/>
                    <a:pt x="79" y="114"/>
                  </a:cubicBezTo>
                  <a:cubicBezTo>
                    <a:pt x="71" y="112"/>
                    <a:pt x="47" y="95"/>
                    <a:pt x="32" y="79"/>
                  </a:cubicBezTo>
                  <a:cubicBezTo>
                    <a:pt x="10" y="54"/>
                    <a:pt x="0" y="29"/>
                    <a:pt x="4" y="25"/>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4" name="Полилиния 49"/>
            <p:cNvSpPr>
              <a:spLocks/>
            </p:cNvSpPr>
            <p:nvPr/>
          </p:nvSpPr>
          <p:spPr bwMode="auto">
            <a:xfrm flipH="1">
              <a:off x="11399837" y="6011037"/>
              <a:ext cx="604838" cy="466725"/>
            </a:xfrm>
            <a:custGeom>
              <a:avLst/>
              <a:gdLst>
                <a:gd name="T0" fmla="*/ 28 w 159"/>
                <a:gd name="T1" fmla="*/ 9 h 124"/>
                <a:gd name="T2" fmla="*/ 82 w 159"/>
                <a:gd name="T3" fmla="*/ 89 h 124"/>
                <a:gd name="T4" fmla="*/ 159 w 159"/>
                <a:gd name="T5" fmla="*/ 30 h 124"/>
                <a:gd name="T6" fmla="*/ 79 w 159"/>
                <a:gd name="T7" fmla="*/ 107 h 124"/>
                <a:gd name="T8" fmla="*/ 78 w 159"/>
                <a:gd name="T9" fmla="*/ 109 h 124"/>
                <a:gd name="T10" fmla="*/ 28 w 159"/>
                <a:gd name="T11" fmla="*/ 9 h 124"/>
              </a:gdLst>
              <a:ahLst/>
              <a:cxnLst>
                <a:cxn ang="0">
                  <a:pos x="T0" y="T1"/>
                </a:cxn>
                <a:cxn ang="0">
                  <a:pos x="T2" y="T3"/>
                </a:cxn>
                <a:cxn ang="0">
                  <a:pos x="T4" y="T5"/>
                </a:cxn>
                <a:cxn ang="0">
                  <a:pos x="T6" y="T7"/>
                </a:cxn>
                <a:cxn ang="0">
                  <a:pos x="T8" y="T9"/>
                </a:cxn>
                <a:cxn ang="0">
                  <a:pos x="T10" y="T11"/>
                </a:cxn>
              </a:cxnLst>
              <a:rect l="0" t="0" r="r" b="b"/>
              <a:pathLst>
                <a:path w="159" h="124">
                  <a:moveTo>
                    <a:pt x="28" y="9"/>
                  </a:moveTo>
                  <a:cubicBezTo>
                    <a:pt x="49" y="16"/>
                    <a:pt x="79" y="60"/>
                    <a:pt x="82" y="89"/>
                  </a:cubicBezTo>
                  <a:cubicBezTo>
                    <a:pt x="102" y="59"/>
                    <a:pt x="159" y="8"/>
                    <a:pt x="159" y="30"/>
                  </a:cubicBezTo>
                  <a:cubicBezTo>
                    <a:pt x="158" y="59"/>
                    <a:pt x="105" y="116"/>
                    <a:pt x="79" y="107"/>
                  </a:cubicBezTo>
                  <a:cubicBezTo>
                    <a:pt x="78" y="108"/>
                    <a:pt x="78" y="108"/>
                    <a:pt x="78" y="109"/>
                  </a:cubicBezTo>
                  <a:cubicBezTo>
                    <a:pt x="65" y="124"/>
                    <a:pt x="0" y="0"/>
                    <a:pt x="28" y="9"/>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5" name="Полилиния 10"/>
            <p:cNvSpPr>
              <a:spLocks/>
            </p:cNvSpPr>
            <p:nvPr/>
          </p:nvSpPr>
          <p:spPr bwMode="auto">
            <a:xfrm flipH="1">
              <a:off x="11902162" y="4590615"/>
              <a:ext cx="88900" cy="76200"/>
            </a:xfrm>
            <a:custGeom>
              <a:avLst/>
              <a:gdLst>
                <a:gd name="T0" fmla="*/ 16 w 36"/>
                <a:gd name="T1" fmla="*/ 0 h 31"/>
                <a:gd name="T2" fmla="*/ 6 w 36"/>
                <a:gd name="T3" fmla="*/ 4 h 31"/>
                <a:gd name="T4" fmla="*/ 8 w 36"/>
                <a:gd name="T5" fmla="*/ 26 h 31"/>
                <a:gd name="T6" fmla="*/ 20 w 36"/>
                <a:gd name="T7" fmla="*/ 31 h 31"/>
                <a:gd name="T8" fmla="*/ 30 w 36"/>
                <a:gd name="T9" fmla="*/ 27 h 31"/>
                <a:gd name="T10" fmla="*/ 28 w 36"/>
                <a:gd name="T11" fmla="*/ 5 h 31"/>
                <a:gd name="T12" fmla="*/ 16 w 36"/>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6" h="31">
                  <a:moveTo>
                    <a:pt x="16" y="0"/>
                  </a:moveTo>
                  <a:cubicBezTo>
                    <a:pt x="12" y="0"/>
                    <a:pt x="9" y="1"/>
                    <a:pt x="6" y="4"/>
                  </a:cubicBezTo>
                  <a:cubicBezTo>
                    <a:pt x="0" y="9"/>
                    <a:pt x="1" y="19"/>
                    <a:pt x="8" y="26"/>
                  </a:cubicBezTo>
                  <a:cubicBezTo>
                    <a:pt x="11" y="29"/>
                    <a:pt x="16" y="31"/>
                    <a:pt x="20" y="31"/>
                  </a:cubicBezTo>
                  <a:cubicBezTo>
                    <a:pt x="24" y="31"/>
                    <a:pt x="27" y="30"/>
                    <a:pt x="30" y="27"/>
                  </a:cubicBezTo>
                  <a:cubicBezTo>
                    <a:pt x="36" y="21"/>
                    <a:pt x="35" y="11"/>
                    <a:pt x="28" y="5"/>
                  </a:cubicBezTo>
                  <a:cubicBezTo>
                    <a:pt x="25" y="1"/>
                    <a:pt x="20" y="0"/>
                    <a:pt x="16"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16" name="Полилиния 16"/>
            <p:cNvSpPr>
              <a:spLocks/>
            </p:cNvSpPr>
            <p:nvPr/>
          </p:nvSpPr>
          <p:spPr bwMode="auto">
            <a:xfrm flipH="1">
              <a:off x="11963414" y="4051301"/>
              <a:ext cx="125413" cy="125412"/>
            </a:xfrm>
            <a:custGeom>
              <a:avLst/>
              <a:gdLst>
                <a:gd name="T0" fmla="*/ 51 w 51"/>
                <a:gd name="T1" fmla="*/ 25 h 51"/>
                <a:gd name="T2" fmla="*/ 42 w 51"/>
                <a:gd name="T3" fmla="*/ 20 h 51"/>
                <a:gd name="T4" fmla="*/ 46 w 51"/>
                <a:gd name="T5" fmla="*/ 11 h 51"/>
                <a:gd name="T6" fmla="*/ 39 w 51"/>
                <a:gd name="T7" fmla="*/ 11 h 51"/>
                <a:gd name="T8" fmla="*/ 38 w 51"/>
                <a:gd name="T9" fmla="*/ 4 h 51"/>
                <a:gd name="T10" fmla="*/ 32 w 51"/>
                <a:gd name="T11" fmla="*/ 7 h 51"/>
                <a:gd name="T12" fmla="*/ 28 w 51"/>
                <a:gd name="T13" fmla="*/ 0 h 51"/>
                <a:gd name="T14" fmla="*/ 23 w 51"/>
                <a:gd name="T15" fmla="*/ 5 h 51"/>
                <a:gd name="T16" fmla="*/ 18 w 51"/>
                <a:gd name="T17" fmla="*/ 1 h 51"/>
                <a:gd name="T18" fmla="*/ 16 w 51"/>
                <a:gd name="T19" fmla="*/ 9 h 51"/>
                <a:gd name="T20" fmla="*/ 8 w 51"/>
                <a:gd name="T21" fmla="*/ 7 h 51"/>
                <a:gd name="T22" fmla="*/ 10 w 51"/>
                <a:gd name="T23" fmla="*/ 16 h 51"/>
                <a:gd name="T24" fmla="*/ 1 w 51"/>
                <a:gd name="T25" fmla="*/ 18 h 51"/>
                <a:gd name="T26" fmla="*/ 4 w 51"/>
                <a:gd name="T27" fmla="*/ 22 h 51"/>
                <a:gd name="T28" fmla="*/ 0 w 51"/>
                <a:gd name="T29" fmla="*/ 26 h 51"/>
                <a:gd name="T30" fmla="*/ 9 w 51"/>
                <a:gd name="T31" fmla="*/ 31 h 51"/>
                <a:gd name="T32" fmla="*/ 4 w 51"/>
                <a:gd name="T33" fmla="*/ 40 h 51"/>
                <a:gd name="T34" fmla="*/ 12 w 51"/>
                <a:gd name="T35" fmla="*/ 40 h 51"/>
                <a:gd name="T36" fmla="*/ 12 w 51"/>
                <a:gd name="T37" fmla="*/ 47 h 51"/>
                <a:gd name="T38" fmla="*/ 19 w 51"/>
                <a:gd name="T39" fmla="*/ 44 h 51"/>
                <a:gd name="T40" fmla="*/ 22 w 51"/>
                <a:gd name="T41" fmla="*/ 51 h 51"/>
                <a:gd name="T42" fmla="*/ 27 w 51"/>
                <a:gd name="T43" fmla="*/ 46 h 51"/>
                <a:gd name="T44" fmla="*/ 32 w 51"/>
                <a:gd name="T45" fmla="*/ 50 h 51"/>
                <a:gd name="T46" fmla="*/ 35 w 51"/>
                <a:gd name="T47" fmla="*/ 42 h 51"/>
                <a:gd name="T48" fmla="*/ 43 w 51"/>
                <a:gd name="T49" fmla="*/ 44 h 51"/>
                <a:gd name="T50" fmla="*/ 41 w 51"/>
                <a:gd name="T51" fmla="*/ 36 h 51"/>
                <a:gd name="T52" fmla="*/ 49 w 51"/>
                <a:gd name="T53" fmla="*/ 34 h 51"/>
                <a:gd name="T54" fmla="*/ 46 w 51"/>
                <a:gd name="T55" fmla="*/ 29 h 51"/>
                <a:gd name="T56" fmla="*/ 51 w 51"/>
                <a:gd name="T57"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1">
                  <a:moveTo>
                    <a:pt x="51" y="25"/>
                  </a:moveTo>
                  <a:cubicBezTo>
                    <a:pt x="51" y="23"/>
                    <a:pt x="47" y="21"/>
                    <a:pt x="42" y="20"/>
                  </a:cubicBezTo>
                  <a:cubicBezTo>
                    <a:pt x="45" y="16"/>
                    <a:pt x="47" y="13"/>
                    <a:pt x="46" y="11"/>
                  </a:cubicBezTo>
                  <a:cubicBezTo>
                    <a:pt x="45" y="10"/>
                    <a:pt x="42" y="10"/>
                    <a:pt x="39" y="11"/>
                  </a:cubicBezTo>
                  <a:cubicBezTo>
                    <a:pt x="40" y="7"/>
                    <a:pt x="40" y="5"/>
                    <a:pt x="38" y="4"/>
                  </a:cubicBezTo>
                  <a:cubicBezTo>
                    <a:pt x="37" y="3"/>
                    <a:pt x="34" y="4"/>
                    <a:pt x="32" y="7"/>
                  </a:cubicBezTo>
                  <a:cubicBezTo>
                    <a:pt x="31" y="3"/>
                    <a:pt x="30" y="1"/>
                    <a:pt x="28" y="0"/>
                  </a:cubicBezTo>
                  <a:cubicBezTo>
                    <a:pt x="26" y="0"/>
                    <a:pt x="25" y="2"/>
                    <a:pt x="23" y="5"/>
                  </a:cubicBezTo>
                  <a:cubicBezTo>
                    <a:pt x="21" y="2"/>
                    <a:pt x="20" y="1"/>
                    <a:pt x="18" y="1"/>
                  </a:cubicBezTo>
                  <a:cubicBezTo>
                    <a:pt x="16" y="2"/>
                    <a:pt x="16" y="5"/>
                    <a:pt x="16" y="9"/>
                  </a:cubicBezTo>
                  <a:cubicBezTo>
                    <a:pt x="12" y="7"/>
                    <a:pt x="9" y="6"/>
                    <a:pt x="8" y="7"/>
                  </a:cubicBezTo>
                  <a:cubicBezTo>
                    <a:pt x="7" y="8"/>
                    <a:pt x="7" y="12"/>
                    <a:pt x="10" y="16"/>
                  </a:cubicBezTo>
                  <a:cubicBezTo>
                    <a:pt x="5" y="15"/>
                    <a:pt x="2" y="16"/>
                    <a:pt x="1" y="18"/>
                  </a:cubicBezTo>
                  <a:cubicBezTo>
                    <a:pt x="1" y="19"/>
                    <a:pt x="2" y="21"/>
                    <a:pt x="4" y="22"/>
                  </a:cubicBezTo>
                  <a:cubicBezTo>
                    <a:pt x="1" y="24"/>
                    <a:pt x="0" y="25"/>
                    <a:pt x="0" y="26"/>
                  </a:cubicBezTo>
                  <a:cubicBezTo>
                    <a:pt x="0" y="28"/>
                    <a:pt x="3" y="30"/>
                    <a:pt x="9" y="31"/>
                  </a:cubicBezTo>
                  <a:cubicBezTo>
                    <a:pt x="5" y="35"/>
                    <a:pt x="3" y="38"/>
                    <a:pt x="4" y="40"/>
                  </a:cubicBezTo>
                  <a:cubicBezTo>
                    <a:pt x="5" y="41"/>
                    <a:pt x="8" y="41"/>
                    <a:pt x="12" y="40"/>
                  </a:cubicBezTo>
                  <a:cubicBezTo>
                    <a:pt x="11" y="44"/>
                    <a:pt x="11" y="47"/>
                    <a:pt x="12" y="47"/>
                  </a:cubicBezTo>
                  <a:cubicBezTo>
                    <a:pt x="13" y="48"/>
                    <a:pt x="16" y="47"/>
                    <a:pt x="19" y="44"/>
                  </a:cubicBezTo>
                  <a:cubicBezTo>
                    <a:pt x="20" y="48"/>
                    <a:pt x="21" y="51"/>
                    <a:pt x="22" y="51"/>
                  </a:cubicBezTo>
                  <a:cubicBezTo>
                    <a:pt x="24" y="51"/>
                    <a:pt x="26" y="49"/>
                    <a:pt x="27" y="46"/>
                  </a:cubicBezTo>
                  <a:cubicBezTo>
                    <a:pt x="29" y="49"/>
                    <a:pt x="31" y="50"/>
                    <a:pt x="32" y="50"/>
                  </a:cubicBezTo>
                  <a:cubicBezTo>
                    <a:pt x="34" y="49"/>
                    <a:pt x="35" y="47"/>
                    <a:pt x="35" y="42"/>
                  </a:cubicBezTo>
                  <a:cubicBezTo>
                    <a:pt x="38" y="44"/>
                    <a:pt x="41" y="45"/>
                    <a:pt x="43" y="44"/>
                  </a:cubicBezTo>
                  <a:cubicBezTo>
                    <a:pt x="44" y="43"/>
                    <a:pt x="43" y="40"/>
                    <a:pt x="41" y="36"/>
                  </a:cubicBezTo>
                  <a:cubicBezTo>
                    <a:pt x="46" y="36"/>
                    <a:pt x="49" y="35"/>
                    <a:pt x="49" y="34"/>
                  </a:cubicBezTo>
                  <a:cubicBezTo>
                    <a:pt x="50" y="32"/>
                    <a:pt x="49" y="31"/>
                    <a:pt x="46" y="29"/>
                  </a:cubicBezTo>
                  <a:cubicBezTo>
                    <a:pt x="49" y="28"/>
                    <a:pt x="51" y="26"/>
                    <a:pt x="51" y="25"/>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17" name="Полилиния 18"/>
            <p:cNvSpPr>
              <a:spLocks/>
            </p:cNvSpPr>
            <p:nvPr/>
          </p:nvSpPr>
          <p:spPr bwMode="auto">
            <a:xfrm flipH="1">
              <a:off x="11836637" y="5670550"/>
              <a:ext cx="154425" cy="154425"/>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ru-RU" dirty="0"/>
            </a:p>
          </p:txBody>
        </p:sp>
      </p:grpSp>
      <p:sp>
        <p:nvSpPr>
          <p:cNvPr id="2" name="Заголовок 1"/>
          <p:cNvSpPr>
            <a:spLocks noGrp="1"/>
          </p:cNvSpPr>
          <p:nvPr>
            <p:ph type="title"/>
          </p:nvPr>
        </p:nvSpPr>
        <p:spPr>
          <a:xfrm>
            <a:off x="7699248" y="1996440"/>
            <a:ext cx="3200400" cy="2194560"/>
          </a:xfrm>
        </p:spPr>
        <p:txBody>
          <a:bodyPr anchor="b">
            <a:normAutofit/>
          </a:bodyPr>
          <a:lstStyle>
            <a:lvl1pPr>
              <a:defRPr sz="3400"/>
            </a:lvl1pPr>
          </a:lstStyle>
          <a:p>
            <a:r>
              <a:rPr lang="ru-RU" smtClean="0"/>
              <a:t>Образец заголовка</a:t>
            </a:r>
            <a:endParaRPr lang="ru-RU" dirty="0"/>
          </a:p>
        </p:txBody>
      </p:sp>
      <p:sp>
        <p:nvSpPr>
          <p:cNvPr id="3" name="Объект 2"/>
          <p:cNvSpPr>
            <a:spLocks noGrp="1"/>
          </p:cNvSpPr>
          <p:nvPr>
            <p:ph idx="1"/>
          </p:nvPr>
        </p:nvSpPr>
        <p:spPr>
          <a:xfrm>
            <a:off x="838200" y="838200"/>
            <a:ext cx="6400800" cy="51816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Текст 3"/>
          <p:cNvSpPr>
            <a:spLocks noGrp="1"/>
          </p:cNvSpPr>
          <p:nvPr>
            <p:ph type="body" sz="half" idx="2"/>
          </p:nvPr>
        </p:nvSpPr>
        <p:spPr>
          <a:xfrm>
            <a:off x="7697724" y="4258426"/>
            <a:ext cx="3203448" cy="1761373"/>
          </a:xfrm>
        </p:spPr>
        <p:txBody>
          <a:bodyPr/>
          <a:lstStyle>
            <a:lvl1pPr marL="0" indent="0">
              <a:spcBef>
                <a:spcPts val="10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0A4EF1E-763C-49B4-B17B-F97011BFC2C2}" type="datetime1">
              <a:rPr lang="ru-RU" smtClean="0"/>
              <a:t>01.02.2016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484FD59D-33F1-4A76-843D-E67207CAFE54}" type="slidenum">
              <a:rPr lang="ru-RU" smtClean="0"/>
              <a:t>‹#›</a:t>
            </a:fld>
            <a:endParaRPr lang="ru-RU" dirty="0"/>
          </a:p>
        </p:txBody>
      </p:sp>
    </p:spTree>
    <p:extLst>
      <p:ext uri="{BB962C8B-B14F-4D97-AF65-F5344CB8AC3E}">
        <p14:creationId xmlns:p14="http://schemas.microsoft.com/office/powerpoint/2010/main" val="2055366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8" name="Группа 7"/>
          <p:cNvGrpSpPr/>
          <p:nvPr/>
        </p:nvGrpSpPr>
        <p:grpSpPr>
          <a:xfrm>
            <a:off x="11123612" y="4051301"/>
            <a:ext cx="965215" cy="2807461"/>
            <a:chOff x="11123612" y="4051301"/>
            <a:chExt cx="965215" cy="2807461"/>
          </a:xfrm>
        </p:grpSpPr>
        <p:sp>
          <p:nvSpPr>
            <p:cNvPr id="9" name="Полилиния 44"/>
            <p:cNvSpPr>
              <a:spLocks/>
            </p:cNvSpPr>
            <p:nvPr/>
          </p:nvSpPr>
          <p:spPr bwMode="auto">
            <a:xfrm flipH="1">
              <a:off x="11669712" y="6858762"/>
              <a:ext cx="15875" cy="0"/>
            </a:xfrm>
            <a:custGeom>
              <a:avLst/>
              <a:gdLst>
                <a:gd name="T0" fmla="*/ 0 w 10"/>
                <a:gd name="T1" fmla="*/ 10 w 10"/>
                <a:gd name="T2" fmla="*/ 0 w 10"/>
              </a:gdLst>
              <a:ahLst/>
              <a:cxnLst>
                <a:cxn ang="0">
                  <a:pos x="T0" y="0"/>
                </a:cxn>
                <a:cxn ang="0">
                  <a:pos x="T1" y="0"/>
                </a:cxn>
                <a:cxn ang="0">
                  <a:pos x="T2" y="0"/>
                </a:cxn>
              </a:cxnLst>
              <a:rect l="0" t="0" r="r" b="b"/>
              <a:pathLst>
                <a:path w="10">
                  <a:moveTo>
                    <a:pt x="0" y="0"/>
                  </a:moveTo>
                  <a:lnTo>
                    <a:pt x="10" y="0"/>
                  </a:lnTo>
                  <a:lnTo>
                    <a:pt x="0" y="0"/>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0" name="Строка 45"/>
            <p:cNvSpPr>
              <a:spLocks noChangeShapeType="1"/>
            </p:cNvSpPr>
            <p:nvPr/>
          </p:nvSpPr>
          <p:spPr bwMode="auto">
            <a:xfrm flipH="1">
              <a:off x="11669712" y="6858762"/>
              <a:ext cx="1587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1" name="Полилиния 46"/>
            <p:cNvSpPr>
              <a:spLocks/>
            </p:cNvSpPr>
            <p:nvPr/>
          </p:nvSpPr>
          <p:spPr bwMode="auto">
            <a:xfrm flipH="1">
              <a:off x="11647487" y="5031550"/>
              <a:ext cx="90488" cy="1827212"/>
            </a:xfrm>
            <a:custGeom>
              <a:avLst/>
              <a:gdLst>
                <a:gd name="T0" fmla="*/ 18 w 24"/>
                <a:gd name="T1" fmla="*/ 485 h 485"/>
                <a:gd name="T2" fmla="*/ 24 w 24"/>
                <a:gd name="T3" fmla="*/ 0 h 485"/>
                <a:gd name="T4" fmla="*/ 20 w 24"/>
                <a:gd name="T5" fmla="*/ 0 h 485"/>
                <a:gd name="T6" fmla="*/ 14 w 24"/>
                <a:gd name="T7" fmla="*/ 485 h 485"/>
              </a:gdLst>
              <a:ahLst/>
              <a:cxnLst>
                <a:cxn ang="0">
                  <a:pos x="T0" y="T1"/>
                </a:cxn>
                <a:cxn ang="0">
                  <a:pos x="T2" y="T3"/>
                </a:cxn>
                <a:cxn ang="0">
                  <a:pos x="T4" y="T5"/>
                </a:cxn>
                <a:cxn ang="0">
                  <a:pos x="T6" y="T7"/>
                </a:cxn>
              </a:cxnLst>
              <a:rect l="0" t="0" r="r" b="b"/>
              <a:pathLst>
                <a:path w="24" h="485">
                  <a:moveTo>
                    <a:pt x="18" y="485"/>
                  </a:moveTo>
                  <a:cubicBezTo>
                    <a:pt x="12" y="372"/>
                    <a:pt x="3" y="131"/>
                    <a:pt x="24" y="0"/>
                  </a:cubicBezTo>
                  <a:cubicBezTo>
                    <a:pt x="20" y="0"/>
                    <a:pt x="20" y="0"/>
                    <a:pt x="20" y="0"/>
                  </a:cubicBezTo>
                  <a:cubicBezTo>
                    <a:pt x="0" y="130"/>
                    <a:pt x="9" y="372"/>
                    <a:pt x="14" y="485"/>
                  </a:cubicBezTo>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2" name="Полилиния 47"/>
            <p:cNvSpPr>
              <a:spLocks/>
            </p:cNvSpPr>
            <p:nvPr/>
          </p:nvSpPr>
          <p:spPr bwMode="auto">
            <a:xfrm flipH="1">
              <a:off x="11123612" y="4545775"/>
              <a:ext cx="787400" cy="577850"/>
            </a:xfrm>
            <a:custGeom>
              <a:avLst/>
              <a:gdLst>
                <a:gd name="T0" fmla="*/ 36 w 174"/>
                <a:gd name="T1" fmla="*/ 3 h 129"/>
                <a:gd name="T2" fmla="*/ 81 w 174"/>
                <a:gd name="T3" fmla="*/ 30 h 129"/>
                <a:gd name="T4" fmla="*/ 130 w 174"/>
                <a:gd name="T5" fmla="*/ 32 h 129"/>
                <a:gd name="T6" fmla="*/ 55 w 174"/>
                <a:gd name="T7" fmla="*/ 120 h 129"/>
                <a:gd name="T8" fmla="*/ 6 w 174"/>
                <a:gd name="T9" fmla="*/ 66 h 129"/>
                <a:gd name="T10" fmla="*/ 36 w 174"/>
                <a:gd name="T11" fmla="*/ 3 h 129"/>
              </a:gdLst>
              <a:ahLst/>
              <a:cxnLst>
                <a:cxn ang="0">
                  <a:pos x="T0" y="T1"/>
                </a:cxn>
                <a:cxn ang="0">
                  <a:pos x="T2" y="T3"/>
                </a:cxn>
                <a:cxn ang="0">
                  <a:pos x="T4" y="T5"/>
                </a:cxn>
                <a:cxn ang="0">
                  <a:pos x="T6" y="T7"/>
                </a:cxn>
                <a:cxn ang="0">
                  <a:pos x="T8" y="T9"/>
                </a:cxn>
                <a:cxn ang="0">
                  <a:pos x="T10" y="T11"/>
                </a:cxn>
              </a:cxnLst>
              <a:rect l="0" t="0" r="r" b="b"/>
              <a:pathLst>
                <a:path w="174" h="129">
                  <a:moveTo>
                    <a:pt x="36" y="3"/>
                  </a:moveTo>
                  <a:cubicBezTo>
                    <a:pt x="61" y="0"/>
                    <a:pt x="75" y="12"/>
                    <a:pt x="81" y="30"/>
                  </a:cubicBezTo>
                  <a:cubicBezTo>
                    <a:pt x="101" y="21"/>
                    <a:pt x="122" y="23"/>
                    <a:pt x="130" y="32"/>
                  </a:cubicBezTo>
                  <a:cubicBezTo>
                    <a:pt x="174" y="81"/>
                    <a:pt x="89" y="129"/>
                    <a:pt x="55" y="120"/>
                  </a:cubicBezTo>
                  <a:cubicBezTo>
                    <a:pt x="40" y="121"/>
                    <a:pt x="12" y="91"/>
                    <a:pt x="6" y="66"/>
                  </a:cubicBezTo>
                  <a:cubicBezTo>
                    <a:pt x="0" y="34"/>
                    <a:pt x="21" y="5"/>
                    <a:pt x="36" y="3"/>
                  </a:cubicBez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3" name="Полилиния 48"/>
            <p:cNvSpPr>
              <a:spLocks/>
            </p:cNvSpPr>
            <p:nvPr/>
          </p:nvSpPr>
          <p:spPr bwMode="auto">
            <a:xfrm flipH="1">
              <a:off x="11226800" y="4707700"/>
              <a:ext cx="762000" cy="460375"/>
            </a:xfrm>
            <a:custGeom>
              <a:avLst/>
              <a:gdLst>
                <a:gd name="T0" fmla="*/ 4 w 200"/>
                <a:gd name="T1" fmla="*/ 25 h 122"/>
                <a:gd name="T2" fmla="*/ 77 w 200"/>
                <a:gd name="T3" fmla="*/ 97 h 122"/>
                <a:gd name="T4" fmla="*/ 83 w 200"/>
                <a:gd name="T5" fmla="*/ 55 h 122"/>
                <a:gd name="T6" fmla="*/ 112 w 200"/>
                <a:gd name="T7" fmla="*/ 2 h 122"/>
                <a:gd name="T8" fmla="*/ 94 w 200"/>
                <a:gd name="T9" fmla="*/ 101 h 122"/>
                <a:gd name="T10" fmla="*/ 131 w 200"/>
                <a:gd name="T11" fmla="*/ 78 h 122"/>
                <a:gd name="T12" fmla="*/ 191 w 200"/>
                <a:gd name="T13" fmla="*/ 67 h 122"/>
                <a:gd name="T14" fmla="*/ 83 w 200"/>
                <a:gd name="T15" fmla="*/ 115 h 122"/>
                <a:gd name="T16" fmla="*/ 81 w 200"/>
                <a:gd name="T17" fmla="*/ 116 h 122"/>
                <a:gd name="T18" fmla="*/ 79 w 200"/>
                <a:gd name="T19" fmla="*/ 114 h 122"/>
                <a:gd name="T20" fmla="*/ 32 w 200"/>
                <a:gd name="T21" fmla="*/ 79 h 122"/>
                <a:gd name="T22" fmla="*/ 4 w 200"/>
                <a:gd name="T23" fmla="*/ 25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122">
                  <a:moveTo>
                    <a:pt x="4" y="25"/>
                  </a:moveTo>
                  <a:cubicBezTo>
                    <a:pt x="19" y="12"/>
                    <a:pt x="62" y="67"/>
                    <a:pt x="77" y="97"/>
                  </a:cubicBezTo>
                  <a:cubicBezTo>
                    <a:pt x="78" y="84"/>
                    <a:pt x="79" y="68"/>
                    <a:pt x="83" y="55"/>
                  </a:cubicBezTo>
                  <a:cubicBezTo>
                    <a:pt x="91" y="23"/>
                    <a:pt x="106" y="0"/>
                    <a:pt x="112" y="2"/>
                  </a:cubicBezTo>
                  <a:cubicBezTo>
                    <a:pt x="130" y="7"/>
                    <a:pt x="110" y="70"/>
                    <a:pt x="94" y="101"/>
                  </a:cubicBezTo>
                  <a:cubicBezTo>
                    <a:pt x="104" y="93"/>
                    <a:pt x="118" y="84"/>
                    <a:pt x="131" y="78"/>
                  </a:cubicBezTo>
                  <a:cubicBezTo>
                    <a:pt x="161" y="64"/>
                    <a:pt x="189" y="62"/>
                    <a:pt x="191" y="67"/>
                  </a:cubicBezTo>
                  <a:cubicBezTo>
                    <a:pt x="200" y="90"/>
                    <a:pt x="97" y="122"/>
                    <a:pt x="83" y="115"/>
                  </a:cubicBezTo>
                  <a:cubicBezTo>
                    <a:pt x="82" y="116"/>
                    <a:pt x="82" y="116"/>
                    <a:pt x="81" y="116"/>
                  </a:cubicBezTo>
                  <a:cubicBezTo>
                    <a:pt x="80" y="116"/>
                    <a:pt x="80" y="115"/>
                    <a:pt x="79" y="114"/>
                  </a:cubicBezTo>
                  <a:cubicBezTo>
                    <a:pt x="71" y="112"/>
                    <a:pt x="47" y="95"/>
                    <a:pt x="32" y="79"/>
                  </a:cubicBezTo>
                  <a:cubicBezTo>
                    <a:pt x="10" y="54"/>
                    <a:pt x="0" y="29"/>
                    <a:pt x="4" y="25"/>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4" name="Полилиния 49"/>
            <p:cNvSpPr>
              <a:spLocks/>
            </p:cNvSpPr>
            <p:nvPr/>
          </p:nvSpPr>
          <p:spPr bwMode="auto">
            <a:xfrm flipH="1">
              <a:off x="11399837" y="6011037"/>
              <a:ext cx="604838" cy="466725"/>
            </a:xfrm>
            <a:custGeom>
              <a:avLst/>
              <a:gdLst>
                <a:gd name="T0" fmla="*/ 28 w 159"/>
                <a:gd name="T1" fmla="*/ 9 h 124"/>
                <a:gd name="T2" fmla="*/ 82 w 159"/>
                <a:gd name="T3" fmla="*/ 89 h 124"/>
                <a:gd name="T4" fmla="*/ 159 w 159"/>
                <a:gd name="T5" fmla="*/ 30 h 124"/>
                <a:gd name="T6" fmla="*/ 79 w 159"/>
                <a:gd name="T7" fmla="*/ 107 h 124"/>
                <a:gd name="T8" fmla="*/ 78 w 159"/>
                <a:gd name="T9" fmla="*/ 109 h 124"/>
                <a:gd name="T10" fmla="*/ 28 w 159"/>
                <a:gd name="T11" fmla="*/ 9 h 124"/>
              </a:gdLst>
              <a:ahLst/>
              <a:cxnLst>
                <a:cxn ang="0">
                  <a:pos x="T0" y="T1"/>
                </a:cxn>
                <a:cxn ang="0">
                  <a:pos x="T2" y="T3"/>
                </a:cxn>
                <a:cxn ang="0">
                  <a:pos x="T4" y="T5"/>
                </a:cxn>
                <a:cxn ang="0">
                  <a:pos x="T6" y="T7"/>
                </a:cxn>
                <a:cxn ang="0">
                  <a:pos x="T8" y="T9"/>
                </a:cxn>
                <a:cxn ang="0">
                  <a:pos x="T10" y="T11"/>
                </a:cxn>
              </a:cxnLst>
              <a:rect l="0" t="0" r="r" b="b"/>
              <a:pathLst>
                <a:path w="159" h="124">
                  <a:moveTo>
                    <a:pt x="28" y="9"/>
                  </a:moveTo>
                  <a:cubicBezTo>
                    <a:pt x="49" y="16"/>
                    <a:pt x="79" y="60"/>
                    <a:pt x="82" y="89"/>
                  </a:cubicBezTo>
                  <a:cubicBezTo>
                    <a:pt x="102" y="59"/>
                    <a:pt x="159" y="8"/>
                    <a:pt x="159" y="30"/>
                  </a:cubicBezTo>
                  <a:cubicBezTo>
                    <a:pt x="158" y="59"/>
                    <a:pt x="105" y="116"/>
                    <a:pt x="79" y="107"/>
                  </a:cubicBezTo>
                  <a:cubicBezTo>
                    <a:pt x="78" y="108"/>
                    <a:pt x="78" y="108"/>
                    <a:pt x="78" y="109"/>
                  </a:cubicBezTo>
                  <a:cubicBezTo>
                    <a:pt x="65" y="124"/>
                    <a:pt x="0" y="0"/>
                    <a:pt x="28" y="9"/>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5" name="Полилиния 10"/>
            <p:cNvSpPr>
              <a:spLocks/>
            </p:cNvSpPr>
            <p:nvPr/>
          </p:nvSpPr>
          <p:spPr bwMode="auto">
            <a:xfrm flipH="1">
              <a:off x="11902162" y="4590615"/>
              <a:ext cx="88900" cy="76200"/>
            </a:xfrm>
            <a:custGeom>
              <a:avLst/>
              <a:gdLst>
                <a:gd name="T0" fmla="*/ 16 w 36"/>
                <a:gd name="T1" fmla="*/ 0 h 31"/>
                <a:gd name="T2" fmla="*/ 6 w 36"/>
                <a:gd name="T3" fmla="*/ 4 h 31"/>
                <a:gd name="T4" fmla="*/ 8 w 36"/>
                <a:gd name="T5" fmla="*/ 26 h 31"/>
                <a:gd name="T6" fmla="*/ 20 w 36"/>
                <a:gd name="T7" fmla="*/ 31 h 31"/>
                <a:gd name="T8" fmla="*/ 30 w 36"/>
                <a:gd name="T9" fmla="*/ 27 h 31"/>
                <a:gd name="T10" fmla="*/ 28 w 36"/>
                <a:gd name="T11" fmla="*/ 5 h 31"/>
                <a:gd name="T12" fmla="*/ 16 w 36"/>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6" h="31">
                  <a:moveTo>
                    <a:pt x="16" y="0"/>
                  </a:moveTo>
                  <a:cubicBezTo>
                    <a:pt x="12" y="0"/>
                    <a:pt x="9" y="1"/>
                    <a:pt x="6" y="4"/>
                  </a:cubicBezTo>
                  <a:cubicBezTo>
                    <a:pt x="0" y="9"/>
                    <a:pt x="1" y="19"/>
                    <a:pt x="8" y="26"/>
                  </a:cubicBezTo>
                  <a:cubicBezTo>
                    <a:pt x="11" y="29"/>
                    <a:pt x="16" y="31"/>
                    <a:pt x="20" y="31"/>
                  </a:cubicBezTo>
                  <a:cubicBezTo>
                    <a:pt x="24" y="31"/>
                    <a:pt x="27" y="30"/>
                    <a:pt x="30" y="27"/>
                  </a:cubicBezTo>
                  <a:cubicBezTo>
                    <a:pt x="36" y="21"/>
                    <a:pt x="35" y="11"/>
                    <a:pt x="28" y="5"/>
                  </a:cubicBezTo>
                  <a:cubicBezTo>
                    <a:pt x="25" y="1"/>
                    <a:pt x="20" y="0"/>
                    <a:pt x="16"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16" name="Полилиния 16"/>
            <p:cNvSpPr>
              <a:spLocks/>
            </p:cNvSpPr>
            <p:nvPr/>
          </p:nvSpPr>
          <p:spPr bwMode="auto">
            <a:xfrm flipH="1">
              <a:off x="11963414" y="4051301"/>
              <a:ext cx="125413" cy="125412"/>
            </a:xfrm>
            <a:custGeom>
              <a:avLst/>
              <a:gdLst>
                <a:gd name="T0" fmla="*/ 51 w 51"/>
                <a:gd name="T1" fmla="*/ 25 h 51"/>
                <a:gd name="T2" fmla="*/ 42 w 51"/>
                <a:gd name="T3" fmla="*/ 20 h 51"/>
                <a:gd name="T4" fmla="*/ 46 w 51"/>
                <a:gd name="T5" fmla="*/ 11 h 51"/>
                <a:gd name="T6" fmla="*/ 39 w 51"/>
                <a:gd name="T7" fmla="*/ 11 h 51"/>
                <a:gd name="T8" fmla="*/ 38 w 51"/>
                <a:gd name="T9" fmla="*/ 4 h 51"/>
                <a:gd name="T10" fmla="*/ 32 w 51"/>
                <a:gd name="T11" fmla="*/ 7 h 51"/>
                <a:gd name="T12" fmla="*/ 28 w 51"/>
                <a:gd name="T13" fmla="*/ 0 h 51"/>
                <a:gd name="T14" fmla="*/ 23 w 51"/>
                <a:gd name="T15" fmla="*/ 5 h 51"/>
                <a:gd name="T16" fmla="*/ 18 w 51"/>
                <a:gd name="T17" fmla="*/ 1 h 51"/>
                <a:gd name="T18" fmla="*/ 16 w 51"/>
                <a:gd name="T19" fmla="*/ 9 h 51"/>
                <a:gd name="T20" fmla="*/ 8 w 51"/>
                <a:gd name="T21" fmla="*/ 7 h 51"/>
                <a:gd name="T22" fmla="*/ 10 w 51"/>
                <a:gd name="T23" fmla="*/ 16 h 51"/>
                <a:gd name="T24" fmla="*/ 1 w 51"/>
                <a:gd name="T25" fmla="*/ 18 h 51"/>
                <a:gd name="T26" fmla="*/ 4 w 51"/>
                <a:gd name="T27" fmla="*/ 22 h 51"/>
                <a:gd name="T28" fmla="*/ 0 w 51"/>
                <a:gd name="T29" fmla="*/ 26 h 51"/>
                <a:gd name="T30" fmla="*/ 9 w 51"/>
                <a:gd name="T31" fmla="*/ 31 h 51"/>
                <a:gd name="T32" fmla="*/ 4 w 51"/>
                <a:gd name="T33" fmla="*/ 40 h 51"/>
                <a:gd name="T34" fmla="*/ 12 w 51"/>
                <a:gd name="T35" fmla="*/ 40 h 51"/>
                <a:gd name="T36" fmla="*/ 12 w 51"/>
                <a:gd name="T37" fmla="*/ 47 h 51"/>
                <a:gd name="T38" fmla="*/ 19 w 51"/>
                <a:gd name="T39" fmla="*/ 44 h 51"/>
                <a:gd name="T40" fmla="*/ 22 w 51"/>
                <a:gd name="T41" fmla="*/ 51 h 51"/>
                <a:gd name="T42" fmla="*/ 27 w 51"/>
                <a:gd name="T43" fmla="*/ 46 h 51"/>
                <a:gd name="T44" fmla="*/ 32 w 51"/>
                <a:gd name="T45" fmla="*/ 50 h 51"/>
                <a:gd name="T46" fmla="*/ 35 w 51"/>
                <a:gd name="T47" fmla="*/ 42 h 51"/>
                <a:gd name="T48" fmla="*/ 43 w 51"/>
                <a:gd name="T49" fmla="*/ 44 h 51"/>
                <a:gd name="T50" fmla="*/ 41 w 51"/>
                <a:gd name="T51" fmla="*/ 36 h 51"/>
                <a:gd name="T52" fmla="*/ 49 w 51"/>
                <a:gd name="T53" fmla="*/ 34 h 51"/>
                <a:gd name="T54" fmla="*/ 46 w 51"/>
                <a:gd name="T55" fmla="*/ 29 h 51"/>
                <a:gd name="T56" fmla="*/ 51 w 51"/>
                <a:gd name="T57"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1">
                  <a:moveTo>
                    <a:pt x="51" y="25"/>
                  </a:moveTo>
                  <a:cubicBezTo>
                    <a:pt x="51" y="23"/>
                    <a:pt x="47" y="21"/>
                    <a:pt x="42" y="20"/>
                  </a:cubicBezTo>
                  <a:cubicBezTo>
                    <a:pt x="45" y="16"/>
                    <a:pt x="47" y="13"/>
                    <a:pt x="46" y="11"/>
                  </a:cubicBezTo>
                  <a:cubicBezTo>
                    <a:pt x="45" y="10"/>
                    <a:pt x="42" y="10"/>
                    <a:pt x="39" y="11"/>
                  </a:cubicBezTo>
                  <a:cubicBezTo>
                    <a:pt x="40" y="7"/>
                    <a:pt x="40" y="5"/>
                    <a:pt x="38" y="4"/>
                  </a:cubicBezTo>
                  <a:cubicBezTo>
                    <a:pt x="37" y="3"/>
                    <a:pt x="34" y="4"/>
                    <a:pt x="32" y="7"/>
                  </a:cubicBezTo>
                  <a:cubicBezTo>
                    <a:pt x="31" y="3"/>
                    <a:pt x="30" y="1"/>
                    <a:pt x="28" y="0"/>
                  </a:cubicBezTo>
                  <a:cubicBezTo>
                    <a:pt x="26" y="0"/>
                    <a:pt x="25" y="2"/>
                    <a:pt x="23" y="5"/>
                  </a:cubicBezTo>
                  <a:cubicBezTo>
                    <a:pt x="21" y="2"/>
                    <a:pt x="20" y="1"/>
                    <a:pt x="18" y="1"/>
                  </a:cubicBezTo>
                  <a:cubicBezTo>
                    <a:pt x="16" y="2"/>
                    <a:pt x="16" y="5"/>
                    <a:pt x="16" y="9"/>
                  </a:cubicBezTo>
                  <a:cubicBezTo>
                    <a:pt x="12" y="7"/>
                    <a:pt x="9" y="6"/>
                    <a:pt x="8" y="7"/>
                  </a:cubicBezTo>
                  <a:cubicBezTo>
                    <a:pt x="7" y="8"/>
                    <a:pt x="7" y="12"/>
                    <a:pt x="10" y="16"/>
                  </a:cubicBezTo>
                  <a:cubicBezTo>
                    <a:pt x="5" y="15"/>
                    <a:pt x="2" y="16"/>
                    <a:pt x="1" y="18"/>
                  </a:cubicBezTo>
                  <a:cubicBezTo>
                    <a:pt x="1" y="19"/>
                    <a:pt x="2" y="21"/>
                    <a:pt x="4" y="22"/>
                  </a:cubicBezTo>
                  <a:cubicBezTo>
                    <a:pt x="1" y="24"/>
                    <a:pt x="0" y="25"/>
                    <a:pt x="0" y="26"/>
                  </a:cubicBezTo>
                  <a:cubicBezTo>
                    <a:pt x="0" y="28"/>
                    <a:pt x="3" y="30"/>
                    <a:pt x="9" y="31"/>
                  </a:cubicBezTo>
                  <a:cubicBezTo>
                    <a:pt x="5" y="35"/>
                    <a:pt x="3" y="38"/>
                    <a:pt x="4" y="40"/>
                  </a:cubicBezTo>
                  <a:cubicBezTo>
                    <a:pt x="5" y="41"/>
                    <a:pt x="8" y="41"/>
                    <a:pt x="12" y="40"/>
                  </a:cubicBezTo>
                  <a:cubicBezTo>
                    <a:pt x="11" y="44"/>
                    <a:pt x="11" y="47"/>
                    <a:pt x="12" y="47"/>
                  </a:cubicBezTo>
                  <a:cubicBezTo>
                    <a:pt x="13" y="48"/>
                    <a:pt x="16" y="47"/>
                    <a:pt x="19" y="44"/>
                  </a:cubicBezTo>
                  <a:cubicBezTo>
                    <a:pt x="20" y="48"/>
                    <a:pt x="21" y="51"/>
                    <a:pt x="22" y="51"/>
                  </a:cubicBezTo>
                  <a:cubicBezTo>
                    <a:pt x="24" y="51"/>
                    <a:pt x="26" y="49"/>
                    <a:pt x="27" y="46"/>
                  </a:cubicBezTo>
                  <a:cubicBezTo>
                    <a:pt x="29" y="49"/>
                    <a:pt x="31" y="50"/>
                    <a:pt x="32" y="50"/>
                  </a:cubicBezTo>
                  <a:cubicBezTo>
                    <a:pt x="34" y="49"/>
                    <a:pt x="35" y="47"/>
                    <a:pt x="35" y="42"/>
                  </a:cubicBezTo>
                  <a:cubicBezTo>
                    <a:pt x="38" y="44"/>
                    <a:pt x="41" y="45"/>
                    <a:pt x="43" y="44"/>
                  </a:cubicBezTo>
                  <a:cubicBezTo>
                    <a:pt x="44" y="43"/>
                    <a:pt x="43" y="40"/>
                    <a:pt x="41" y="36"/>
                  </a:cubicBezTo>
                  <a:cubicBezTo>
                    <a:pt x="46" y="36"/>
                    <a:pt x="49" y="35"/>
                    <a:pt x="49" y="34"/>
                  </a:cubicBezTo>
                  <a:cubicBezTo>
                    <a:pt x="50" y="32"/>
                    <a:pt x="49" y="31"/>
                    <a:pt x="46" y="29"/>
                  </a:cubicBezTo>
                  <a:cubicBezTo>
                    <a:pt x="49" y="28"/>
                    <a:pt x="51" y="26"/>
                    <a:pt x="51" y="25"/>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17" name="Полилиния 18"/>
            <p:cNvSpPr>
              <a:spLocks/>
            </p:cNvSpPr>
            <p:nvPr/>
          </p:nvSpPr>
          <p:spPr bwMode="auto">
            <a:xfrm flipH="1">
              <a:off x="11836637" y="5670550"/>
              <a:ext cx="154425" cy="154425"/>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ru-RU" dirty="0"/>
            </a:p>
          </p:txBody>
        </p:sp>
      </p:grpSp>
      <p:sp>
        <p:nvSpPr>
          <p:cNvPr id="2" name="Заголовок 1"/>
          <p:cNvSpPr>
            <a:spLocks noGrp="1"/>
          </p:cNvSpPr>
          <p:nvPr>
            <p:ph type="title"/>
          </p:nvPr>
        </p:nvSpPr>
        <p:spPr>
          <a:xfrm>
            <a:off x="7699248" y="1993392"/>
            <a:ext cx="3200400" cy="2194560"/>
          </a:xfrm>
        </p:spPr>
        <p:txBody>
          <a:bodyPr anchor="b">
            <a:normAutofit/>
          </a:bodyPr>
          <a:lstStyle>
            <a:lvl1pPr>
              <a:defRPr sz="3400"/>
            </a:lvl1pPr>
          </a:lstStyle>
          <a:p>
            <a:r>
              <a:rPr lang="ru-RU" smtClean="0"/>
              <a:t>Образец заголовка</a:t>
            </a:r>
            <a:endParaRPr lang="ru-RU" dirty="0"/>
          </a:p>
        </p:txBody>
      </p:sp>
      <p:sp>
        <p:nvSpPr>
          <p:cNvPr id="3" name="Рисунок 2"/>
          <p:cNvSpPr>
            <a:spLocks noGrp="1"/>
          </p:cNvSpPr>
          <p:nvPr>
            <p:ph type="pic" idx="1"/>
          </p:nvPr>
        </p:nvSpPr>
        <p:spPr>
          <a:xfrm>
            <a:off x="838198" y="838200"/>
            <a:ext cx="6400800" cy="5181600"/>
          </a:xfrm>
          <a:solidFill>
            <a:schemeClr val="bg2">
              <a:lumMod val="90000"/>
            </a:schemeClr>
          </a:solidFill>
          <a:ln w="76200">
            <a:solidFill>
              <a:schemeClr val="bg1"/>
            </a:solidFill>
            <a:miter lim="800000"/>
          </a:ln>
        </p:spPr>
        <p:txBody>
          <a:bodyPr tIns="36576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dirty="0"/>
          </a:p>
        </p:txBody>
      </p:sp>
      <p:sp>
        <p:nvSpPr>
          <p:cNvPr id="4" name="Текст 3"/>
          <p:cNvSpPr>
            <a:spLocks noGrp="1"/>
          </p:cNvSpPr>
          <p:nvPr>
            <p:ph type="body" sz="half" idx="2"/>
          </p:nvPr>
        </p:nvSpPr>
        <p:spPr>
          <a:xfrm>
            <a:off x="7699248" y="4255008"/>
            <a:ext cx="3200400" cy="1764792"/>
          </a:xfrm>
        </p:spPr>
        <p:txBody>
          <a:bodyPr/>
          <a:lstStyle>
            <a:lvl1pPr marL="0" indent="0">
              <a:spcBef>
                <a:spcPts val="10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0800FDC-A43D-4B5A-B091-F5339D0144BE}" type="datetime1">
              <a:rPr lang="ru-RU" smtClean="0"/>
              <a:t>01.02.2016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484FD59D-33F1-4A76-843D-E67207CAFE54}" type="slidenum">
              <a:rPr lang="ru-RU" smtClean="0"/>
              <a:t>‹#›</a:t>
            </a:fld>
            <a:endParaRPr lang="ru-RU" dirty="0"/>
          </a:p>
        </p:txBody>
      </p:sp>
    </p:spTree>
    <p:extLst>
      <p:ext uri="{BB962C8B-B14F-4D97-AF65-F5344CB8AC3E}">
        <p14:creationId xmlns:p14="http://schemas.microsoft.com/office/powerpoint/2010/main" val="1063148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dirty="0"/>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Дата 3"/>
          <p:cNvSpPr>
            <a:spLocks noGrp="1"/>
          </p:cNvSpPr>
          <p:nvPr>
            <p:ph type="dt" sz="half" idx="10"/>
          </p:nvPr>
        </p:nvSpPr>
        <p:spPr/>
        <p:txBody>
          <a:bodyPr/>
          <a:lstStyle/>
          <a:p>
            <a:fld id="{C448038D-A533-4232-9027-FA76A8648FFE}" type="datetime1">
              <a:rPr lang="ru-RU" smtClean="0"/>
              <a:t>01.02.2016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484FD59D-33F1-4A76-843D-E67207CAFE54}" type="slidenum">
              <a:rPr lang="ru-RU" smtClean="0"/>
              <a:t>‹#›</a:t>
            </a:fld>
            <a:endParaRPr lang="ru-RU" dirty="0"/>
          </a:p>
        </p:txBody>
      </p:sp>
    </p:spTree>
    <p:extLst>
      <p:ext uri="{BB962C8B-B14F-4D97-AF65-F5344CB8AC3E}">
        <p14:creationId xmlns:p14="http://schemas.microsoft.com/office/powerpoint/2010/main" val="1336782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9022080" y="567651"/>
            <a:ext cx="1645920" cy="5452149"/>
          </a:xfrm>
        </p:spPr>
        <p:txBody>
          <a:bodyPr vert="eaVert"/>
          <a:lstStyle>
            <a:lvl1pPr>
              <a:defRPr/>
            </a:lvl1pPr>
          </a:lstStyle>
          <a:p>
            <a:r>
              <a:rPr lang="ru-RU" smtClean="0"/>
              <a:t>Образец заголовка</a:t>
            </a:r>
            <a:endParaRPr lang="ru-RU" dirty="0"/>
          </a:p>
        </p:txBody>
      </p:sp>
      <p:sp>
        <p:nvSpPr>
          <p:cNvPr id="3" name="Вертикальный текст 2"/>
          <p:cNvSpPr>
            <a:spLocks noGrp="1"/>
          </p:cNvSpPr>
          <p:nvPr>
            <p:ph type="body" orient="vert" idx="1"/>
          </p:nvPr>
        </p:nvSpPr>
        <p:spPr>
          <a:xfrm>
            <a:off x="1524000" y="567652"/>
            <a:ext cx="7315200" cy="545214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Дата 3"/>
          <p:cNvSpPr>
            <a:spLocks noGrp="1"/>
          </p:cNvSpPr>
          <p:nvPr>
            <p:ph type="dt" sz="half" idx="10"/>
          </p:nvPr>
        </p:nvSpPr>
        <p:spPr/>
        <p:txBody>
          <a:bodyPr/>
          <a:lstStyle/>
          <a:p>
            <a:fld id="{D8FA6684-D08A-4996-B2B7-9E8AD2F23263}" type="datetime1">
              <a:rPr lang="ru-RU" smtClean="0"/>
              <a:t>01.02.2016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484FD59D-33F1-4A76-843D-E67207CAFE54}" type="slidenum">
              <a:rPr lang="ru-RU" smtClean="0"/>
              <a:t>‹#›</a:t>
            </a:fld>
            <a:endParaRPr lang="ru-RU" dirty="0"/>
          </a:p>
        </p:txBody>
      </p:sp>
    </p:spTree>
    <p:extLst>
      <p:ext uri="{BB962C8B-B14F-4D97-AF65-F5344CB8AC3E}">
        <p14:creationId xmlns:p14="http://schemas.microsoft.com/office/powerpoint/2010/main" val="2650738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bg2">
                <a:lumMod val="66000"/>
                <a:lumOff val="34000"/>
              </a:schemeClr>
            </a:gs>
            <a:gs pos="62000">
              <a:schemeClr val="bg2">
                <a:lumMod val="90000"/>
              </a:schemeClr>
            </a:gs>
            <a:gs pos="74000">
              <a:schemeClr val="bg2">
                <a:lumMod val="90000"/>
              </a:schemeClr>
            </a:gs>
            <a:gs pos="100000">
              <a:schemeClr val="bg2">
                <a:lumMod val="75000"/>
              </a:schemeClr>
            </a:gs>
          </a:gsLst>
          <a:lin ang="5400000" scaled="1"/>
        </a:gradFill>
        <a:effectLst/>
      </p:bgPr>
    </p:bg>
    <p:spTree>
      <p:nvGrpSpPr>
        <p:cNvPr id="1" name=""/>
        <p:cNvGrpSpPr/>
        <p:nvPr/>
      </p:nvGrpSpPr>
      <p:grpSpPr>
        <a:xfrm>
          <a:off x="0" y="0"/>
          <a:ext cx="0" cy="0"/>
          <a:chOff x="0" y="0"/>
          <a:chExt cx="0" cy="0"/>
        </a:xfrm>
      </p:grpSpPr>
      <p:grpSp>
        <p:nvGrpSpPr>
          <p:cNvPr id="63" name="Группа 62"/>
          <p:cNvGrpSpPr/>
          <p:nvPr userDrawn="1"/>
        </p:nvGrpSpPr>
        <p:grpSpPr>
          <a:xfrm>
            <a:off x="11123612" y="4051301"/>
            <a:ext cx="965215" cy="2807461"/>
            <a:chOff x="11123612" y="4051301"/>
            <a:chExt cx="965215" cy="2807461"/>
          </a:xfrm>
        </p:grpSpPr>
        <p:sp>
          <p:nvSpPr>
            <p:cNvPr id="38" name="Полилиния 44"/>
            <p:cNvSpPr>
              <a:spLocks/>
            </p:cNvSpPr>
            <p:nvPr userDrawn="1"/>
          </p:nvSpPr>
          <p:spPr bwMode="auto">
            <a:xfrm flipH="1">
              <a:off x="11669712" y="6858762"/>
              <a:ext cx="15875" cy="0"/>
            </a:xfrm>
            <a:custGeom>
              <a:avLst/>
              <a:gdLst>
                <a:gd name="T0" fmla="*/ 0 w 10"/>
                <a:gd name="T1" fmla="*/ 10 w 10"/>
                <a:gd name="T2" fmla="*/ 0 w 10"/>
              </a:gdLst>
              <a:ahLst/>
              <a:cxnLst>
                <a:cxn ang="0">
                  <a:pos x="T0" y="0"/>
                </a:cxn>
                <a:cxn ang="0">
                  <a:pos x="T1" y="0"/>
                </a:cxn>
                <a:cxn ang="0">
                  <a:pos x="T2" y="0"/>
                </a:cxn>
              </a:cxnLst>
              <a:rect l="0" t="0" r="r" b="b"/>
              <a:pathLst>
                <a:path w="10">
                  <a:moveTo>
                    <a:pt x="0" y="0"/>
                  </a:moveTo>
                  <a:lnTo>
                    <a:pt x="10" y="0"/>
                  </a:lnTo>
                  <a:lnTo>
                    <a:pt x="0" y="0"/>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9" name="Строка 45"/>
            <p:cNvSpPr>
              <a:spLocks noChangeShapeType="1"/>
            </p:cNvSpPr>
            <p:nvPr userDrawn="1"/>
          </p:nvSpPr>
          <p:spPr bwMode="auto">
            <a:xfrm flipH="1">
              <a:off x="11669712" y="6858762"/>
              <a:ext cx="1587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0" name="Полилиния 46"/>
            <p:cNvSpPr>
              <a:spLocks/>
            </p:cNvSpPr>
            <p:nvPr userDrawn="1"/>
          </p:nvSpPr>
          <p:spPr bwMode="auto">
            <a:xfrm flipH="1">
              <a:off x="11647487" y="5031550"/>
              <a:ext cx="90488" cy="1827212"/>
            </a:xfrm>
            <a:custGeom>
              <a:avLst/>
              <a:gdLst>
                <a:gd name="T0" fmla="*/ 18 w 24"/>
                <a:gd name="T1" fmla="*/ 485 h 485"/>
                <a:gd name="T2" fmla="*/ 24 w 24"/>
                <a:gd name="T3" fmla="*/ 0 h 485"/>
                <a:gd name="T4" fmla="*/ 20 w 24"/>
                <a:gd name="T5" fmla="*/ 0 h 485"/>
                <a:gd name="T6" fmla="*/ 14 w 24"/>
                <a:gd name="T7" fmla="*/ 485 h 485"/>
              </a:gdLst>
              <a:ahLst/>
              <a:cxnLst>
                <a:cxn ang="0">
                  <a:pos x="T0" y="T1"/>
                </a:cxn>
                <a:cxn ang="0">
                  <a:pos x="T2" y="T3"/>
                </a:cxn>
                <a:cxn ang="0">
                  <a:pos x="T4" y="T5"/>
                </a:cxn>
                <a:cxn ang="0">
                  <a:pos x="T6" y="T7"/>
                </a:cxn>
              </a:cxnLst>
              <a:rect l="0" t="0" r="r" b="b"/>
              <a:pathLst>
                <a:path w="24" h="485">
                  <a:moveTo>
                    <a:pt x="18" y="485"/>
                  </a:moveTo>
                  <a:cubicBezTo>
                    <a:pt x="12" y="372"/>
                    <a:pt x="3" y="131"/>
                    <a:pt x="24" y="0"/>
                  </a:cubicBezTo>
                  <a:cubicBezTo>
                    <a:pt x="20" y="0"/>
                    <a:pt x="20" y="0"/>
                    <a:pt x="20" y="0"/>
                  </a:cubicBezTo>
                  <a:cubicBezTo>
                    <a:pt x="0" y="130"/>
                    <a:pt x="9" y="372"/>
                    <a:pt x="14" y="485"/>
                  </a:cubicBezTo>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41" name="Полилиния 47"/>
            <p:cNvSpPr>
              <a:spLocks/>
            </p:cNvSpPr>
            <p:nvPr userDrawn="1"/>
          </p:nvSpPr>
          <p:spPr bwMode="auto">
            <a:xfrm flipH="1">
              <a:off x="11123612" y="4545775"/>
              <a:ext cx="787400" cy="577850"/>
            </a:xfrm>
            <a:custGeom>
              <a:avLst/>
              <a:gdLst>
                <a:gd name="T0" fmla="*/ 36 w 174"/>
                <a:gd name="T1" fmla="*/ 3 h 129"/>
                <a:gd name="T2" fmla="*/ 81 w 174"/>
                <a:gd name="T3" fmla="*/ 30 h 129"/>
                <a:gd name="T4" fmla="*/ 130 w 174"/>
                <a:gd name="T5" fmla="*/ 32 h 129"/>
                <a:gd name="T6" fmla="*/ 55 w 174"/>
                <a:gd name="T7" fmla="*/ 120 h 129"/>
                <a:gd name="T8" fmla="*/ 6 w 174"/>
                <a:gd name="T9" fmla="*/ 66 h 129"/>
                <a:gd name="T10" fmla="*/ 36 w 174"/>
                <a:gd name="T11" fmla="*/ 3 h 129"/>
              </a:gdLst>
              <a:ahLst/>
              <a:cxnLst>
                <a:cxn ang="0">
                  <a:pos x="T0" y="T1"/>
                </a:cxn>
                <a:cxn ang="0">
                  <a:pos x="T2" y="T3"/>
                </a:cxn>
                <a:cxn ang="0">
                  <a:pos x="T4" y="T5"/>
                </a:cxn>
                <a:cxn ang="0">
                  <a:pos x="T6" y="T7"/>
                </a:cxn>
                <a:cxn ang="0">
                  <a:pos x="T8" y="T9"/>
                </a:cxn>
                <a:cxn ang="0">
                  <a:pos x="T10" y="T11"/>
                </a:cxn>
              </a:cxnLst>
              <a:rect l="0" t="0" r="r" b="b"/>
              <a:pathLst>
                <a:path w="174" h="129">
                  <a:moveTo>
                    <a:pt x="36" y="3"/>
                  </a:moveTo>
                  <a:cubicBezTo>
                    <a:pt x="61" y="0"/>
                    <a:pt x="75" y="12"/>
                    <a:pt x="81" y="30"/>
                  </a:cubicBezTo>
                  <a:cubicBezTo>
                    <a:pt x="101" y="21"/>
                    <a:pt x="122" y="23"/>
                    <a:pt x="130" y="32"/>
                  </a:cubicBezTo>
                  <a:cubicBezTo>
                    <a:pt x="174" y="81"/>
                    <a:pt x="89" y="129"/>
                    <a:pt x="55" y="120"/>
                  </a:cubicBezTo>
                  <a:cubicBezTo>
                    <a:pt x="40" y="121"/>
                    <a:pt x="12" y="91"/>
                    <a:pt x="6" y="66"/>
                  </a:cubicBezTo>
                  <a:cubicBezTo>
                    <a:pt x="0" y="34"/>
                    <a:pt x="21" y="5"/>
                    <a:pt x="36" y="3"/>
                  </a:cubicBez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42" name="Полилиния 48"/>
            <p:cNvSpPr>
              <a:spLocks/>
            </p:cNvSpPr>
            <p:nvPr userDrawn="1"/>
          </p:nvSpPr>
          <p:spPr bwMode="auto">
            <a:xfrm flipH="1">
              <a:off x="11226800" y="4707700"/>
              <a:ext cx="762000" cy="460375"/>
            </a:xfrm>
            <a:custGeom>
              <a:avLst/>
              <a:gdLst>
                <a:gd name="T0" fmla="*/ 4 w 200"/>
                <a:gd name="T1" fmla="*/ 25 h 122"/>
                <a:gd name="T2" fmla="*/ 77 w 200"/>
                <a:gd name="T3" fmla="*/ 97 h 122"/>
                <a:gd name="T4" fmla="*/ 83 w 200"/>
                <a:gd name="T5" fmla="*/ 55 h 122"/>
                <a:gd name="T6" fmla="*/ 112 w 200"/>
                <a:gd name="T7" fmla="*/ 2 h 122"/>
                <a:gd name="T8" fmla="*/ 94 w 200"/>
                <a:gd name="T9" fmla="*/ 101 h 122"/>
                <a:gd name="T10" fmla="*/ 131 w 200"/>
                <a:gd name="T11" fmla="*/ 78 h 122"/>
                <a:gd name="T12" fmla="*/ 191 w 200"/>
                <a:gd name="T13" fmla="*/ 67 h 122"/>
                <a:gd name="T14" fmla="*/ 83 w 200"/>
                <a:gd name="T15" fmla="*/ 115 h 122"/>
                <a:gd name="T16" fmla="*/ 81 w 200"/>
                <a:gd name="T17" fmla="*/ 116 h 122"/>
                <a:gd name="T18" fmla="*/ 79 w 200"/>
                <a:gd name="T19" fmla="*/ 114 h 122"/>
                <a:gd name="T20" fmla="*/ 32 w 200"/>
                <a:gd name="T21" fmla="*/ 79 h 122"/>
                <a:gd name="T22" fmla="*/ 4 w 200"/>
                <a:gd name="T23" fmla="*/ 25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122">
                  <a:moveTo>
                    <a:pt x="4" y="25"/>
                  </a:moveTo>
                  <a:cubicBezTo>
                    <a:pt x="19" y="12"/>
                    <a:pt x="62" y="67"/>
                    <a:pt x="77" y="97"/>
                  </a:cubicBezTo>
                  <a:cubicBezTo>
                    <a:pt x="78" y="84"/>
                    <a:pt x="79" y="68"/>
                    <a:pt x="83" y="55"/>
                  </a:cubicBezTo>
                  <a:cubicBezTo>
                    <a:pt x="91" y="23"/>
                    <a:pt x="106" y="0"/>
                    <a:pt x="112" y="2"/>
                  </a:cubicBezTo>
                  <a:cubicBezTo>
                    <a:pt x="130" y="7"/>
                    <a:pt x="110" y="70"/>
                    <a:pt x="94" y="101"/>
                  </a:cubicBezTo>
                  <a:cubicBezTo>
                    <a:pt x="104" y="93"/>
                    <a:pt x="118" y="84"/>
                    <a:pt x="131" y="78"/>
                  </a:cubicBezTo>
                  <a:cubicBezTo>
                    <a:pt x="161" y="64"/>
                    <a:pt x="189" y="62"/>
                    <a:pt x="191" y="67"/>
                  </a:cubicBezTo>
                  <a:cubicBezTo>
                    <a:pt x="200" y="90"/>
                    <a:pt x="97" y="122"/>
                    <a:pt x="83" y="115"/>
                  </a:cubicBezTo>
                  <a:cubicBezTo>
                    <a:pt x="82" y="116"/>
                    <a:pt x="82" y="116"/>
                    <a:pt x="81" y="116"/>
                  </a:cubicBezTo>
                  <a:cubicBezTo>
                    <a:pt x="80" y="116"/>
                    <a:pt x="80" y="115"/>
                    <a:pt x="79" y="114"/>
                  </a:cubicBezTo>
                  <a:cubicBezTo>
                    <a:pt x="71" y="112"/>
                    <a:pt x="47" y="95"/>
                    <a:pt x="32" y="79"/>
                  </a:cubicBezTo>
                  <a:cubicBezTo>
                    <a:pt x="10" y="54"/>
                    <a:pt x="0" y="29"/>
                    <a:pt x="4" y="25"/>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43" name="Полилиния 49"/>
            <p:cNvSpPr>
              <a:spLocks/>
            </p:cNvSpPr>
            <p:nvPr userDrawn="1"/>
          </p:nvSpPr>
          <p:spPr bwMode="auto">
            <a:xfrm flipH="1">
              <a:off x="11399837" y="6011037"/>
              <a:ext cx="604838" cy="466725"/>
            </a:xfrm>
            <a:custGeom>
              <a:avLst/>
              <a:gdLst>
                <a:gd name="T0" fmla="*/ 28 w 159"/>
                <a:gd name="T1" fmla="*/ 9 h 124"/>
                <a:gd name="T2" fmla="*/ 82 w 159"/>
                <a:gd name="T3" fmla="*/ 89 h 124"/>
                <a:gd name="T4" fmla="*/ 159 w 159"/>
                <a:gd name="T5" fmla="*/ 30 h 124"/>
                <a:gd name="T6" fmla="*/ 79 w 159"/>
                <a:gd name="T7" fmla="*/ 107 h 124"/>
                <a:gd name="T8" fmla="*/ 78 w 159"/>
                <a:gd name="T9" fmla="*/ 109 h 124"/>
                <a:gd name="T10" fmla="*/ 28 w 159"/>
                <a:gd name="T11" fmla="*/ 9 h 124"/>
              </a:gdLst>
              <a:ahLst/>
              <a:cxnLst>
                <a:cxn ang="0">
                  <a:pos x="T0" y="T1"/>
                </a:cxn>
                <a:cxn ang="0">
                  <a:pos x="T2" y="T3"/>
                </a:cxn>
                <a:cxn ang="0">
                  <a:pos x="T4" y="T5"/>
                </a:cxn>
                <a:cxn ang="0">
                  <a:pos x="T6" y="T7"/>
                </a:cxn>
                <a:cxn ang="0">
                  <a:pos x="T8" y="T9"/>
                </a:cxn>
                <a:cxn ang="0">
                  <a:pos x="T10" y="T11"/>
                </a:cxn>
              </a:cxnLst>
              <a:rect l="0" t="0" r="r" b="b"/>
              <a:pathLst>
                <a:path w="159" h="124">
                  <a:moveTo>
                    <a:pt x="28" y="9"/>
                  </a:moveTo>
                  <a:cubicBezTo>
                    <a:pt x="49" y="16"/>
                    <a:pt x="79" y="60"/>
                    <a:pt x="82" y="89"/>
                  </a:cubicBezTo>
                  <a:cubicBezTo>
                    <a:pt x="102" y="59"/>
                    <a:pt x="159" y="8"/>
                    <a:pt x="159" y="30"/>
                  </a:cubicBezTo>
                  <a:cubicBezTo>
                    <a:pt x="158" y="59"/>
                    <a:pt x="105" y="116"/>
                    <a:pt x="79" y="107"/>
                  </a:cubicBezTo>
                  <a:cubicBezTo>
                    <a:pt x="78" y="108"/>
                    <a:pt x="78" y="108"/>
                    <a:pt x="78" y="109"/>
                  </a:cubicBezTo>
                  <a:cubicBezTo>
                    <a:pt x="65" y="124"/>
                    <a:pt x="0" y="0"/>
                    <a:pt x="28" y="9"/>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46" name="Полилиния 10"/>
            <p:cNvSpPr>
              <a:spLocks/>
            </p:cNvSpPr>
            <p:nvPr userDrawn="1"/>
          </p:nvSpPr>
          <p:spPr bwMode="auto">
            <a:xfrm flipH="1">
              <a:off x="11902162" y="4590615"/>
              <a:ext cx="88900" cy="76200"/>
            </a:xfrm>
            <a:custGeom>
              <a:avLst/>
              <a:gdLst>
                <a:gd name="T0" fmla="*/ 16 w 36"/>
                <a:gd name="T1" fmla="*/ 0 h 31"/>
                <a:gd name="T2" fmla="*/ 6 w 36"/>
                <a:gd name="T3" fmla="*/ 4 h 31"/>
                <a:gd name="T4" fmla="*/ 8 w 36"/>
                <a:gd name="T5" fmla="*/ 26 h 31"/>
                <a:gd name="T6" fmla="*/ 20 w 36"/>
                <a:gd name="T7" fmla="*/ 31 h 31"/>
                <a:gd name="T8" fmla="*/ 30 w 36"/>
                <a:gd name="T9" fmla="*/ 27 h 31"/>
                <a:gd name="T10" fmla="*/ 28 w 36"/>
                <a:gd name="T11" fmla="*/ 5 h 31"/>
                <a:gd name="T12" fmla="*/ 16 w 36"/>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6" h="31">
                  <a:moveTo>
                    <a:pt x="16" y="0"/>
                  </a:moveTo>
                  <a:cubicBezTo>
                    <a:pt x="12" y="0"/>
                    <a:pt x="9" y="1"/>
                    <a:pt x="6" y="4"/>
                  </a:cubicBezTo>
                  <a:cubicBezTo>
                    <a:pt x="0" y="9"/>
                    <a:pt x="1" y="19"/>
                    <a:pt x="8" y="26"/>
                  </a:cubicBezTo>
                  <a:cubicBezTo>
                    <a:pt x="11" y="29"/>
                    <a:pt x="16" y="31"/>
                    <a:pt x="20" y="31"/>
                  </a:cubicBezTo>
                  <a:cubicBezTo>
                    <a:pt x="24" y="31"/>
                    <a:pt x="27" y="30"/>
                    <a:pt x="30" y="27"/>
                  </a:cubicBezTo>
                  <a:cubicBezTo>
                    <a:pt x="36" y="21"/>
                    <a:pt x="35" y="11"/>
                    <a:pt x="28" y="5"/>
                  </a:cubicBezTo>
                  <a:cubicBezTo>
                    <a:pt x="25" y="1"/>
                    <a:pt x="20" y="0"/>
                    <a:pt x="16"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47" name="Полилиния 16"/>
            <p:cNvSpPr>
              <a:spLocks/>
            </p:cNvSpPr>
            <p:nvPr userDrawn="1"/>
          </p:nvSpPr>
          <p:spPr bwMode="auto">
            <a:xfrm flipH="1">
              <a:off x="11963414" y="4051301"/>
              <a:ext cx="125413" cy="125412"/>
            </a:xfrm>
            <a:custGeom>
              <a:avLst/>
              <a:gdLst>
                <a:gd name="T0" fmla="*/ 51 w 51"/>
                <a:gd name="T1" fmla="*/ 25 h 51"/>
                <a:gd name="T2" fmla="*/ 42 w 51"/>
                <a:gd name="T3" fmla="*/ 20 h 51"/>
                <a:gd name="T4" fmla="*/ 46 w 51"/>
                <a:gd name="T5" fmla="*/ 11 h 51"/>
                <a:gd name="T6" fmla="*/ 39 w 51"/>
                <a:gd name="T7" fmla="*/ 11 h 51"/>
                <a:gd name="T8" fmla="*/ 38 w 51"/>
                <a:gd name="T9" fmla="*/ 4 h 51"/>
                <a:gd name="T10" fmla="*/ 32 w 51"/>
                <a:gd name="T11" fmla="*/ 7 h 51"/>
                <a:gd name="T12" fmla="*/ 28 w 51"/>
                <a:gd name="T13" fmla="*/ 0 h 51"/>
                <a:gd name="T14" fmla="*/ 23 w 51"/>
                <a:gd name="T15" fmla="*/ 5 h 51"/>
                <a:gd name="T16" fmla="*/ 18 w 51"/>
                <a:gd name="T17" fmla="*/ 1 h 51"/>
                <a:gd name="T18" fmla="*/ 16 w 51"/>
                <a:gd name="T19" fmla="*/ 9 h 51"/>
                <a:gd name="T20" fmla="*/ 8 w 51"/>
                <a:gd name="T21" fmla="*/ 7 h 51"/>
                <a:gd name="T22" fmla="*/ 10 w 51"/>
                <a:gd name="T23" fmla="*/ 16 h 51"/>
                <a:gd name="T24" fmla="*/ 1 w 51"/>
                <a:gd name="T25" fmla="*/ 18 h 51"/>
                <a:gd name="T26" fmla="*/ 4 w 51"/>
                <a:gd name="T27" fmla="*/ 22 h 51"/>
                <a:gd name="T28" fmla="*/ 0 w 51"/>
                <a:gd name="T29" fmla="*/ 26 h 51"/>
                <a:gd name="T30" fmla="*/ 9 w 51"/>
                <a:gd name="T31" fmla="*/ 31 h 51"/>
                <a:gd name="T32" fmla="*/ 4 w 51"/>
                <a:gd name="T33" fmla="*/ 40 h 51"/>
                <a:gd name="T34" fmla="*/ 12 w 51"/>
                <a:gd name="T35" fmla="*/ 40 h 51"/>
                <a:gd name="T36" fmla="*/ 12 w 51"/>
                <a:gd name="T37" fmla="*/ 47 h 51"/>
                <a:gd name="T38" fmla="*/ 19 w 51"/>
                <a:gd name="T39" fmla="*/ 44 h 51"/>
                <a:gd name="T40" fmla="*/ 22 w 51"/>
                <a:gd name="T41" fmla="*/ 51 h 51"/>
                <a:gd name="T42" fmla="*/ 27 w 51"/>
                <a:gd name="T43" fmla="*/ 46 h 51"/>
                <a:gd name="T44" fmla="*/ 32 w 51"/>
                <a:gd name="T45" fmla="*/ 50 h 51"/>
                <a:gd name="T46" fmla="*/ 35 w 51"/>
                <a:gd name="T47" fmla="*/ 42 h 51"/>
                <a:gd name="T48" fmla="*/ 43 w 51"/>
                <a:gd name="T49" fmla="*/ 44 h 51"/>
                <a:gd name="T50" fmla="*/ 41 w 51"/>
                <a:gd name="T51" fmla="*/ 36 h 51"/>
                <a:gd name="T52" fmla="*/ 49 w 51"/>
                <a:gd name="T53" fmla="*/ 34 h 51"/>
                <a:gd name="T54" fmla="*/ 46 w 51"/>
                <a:gd name="T55" fmla="*/ 29 h 51"/>
                <a:gd name="T56" fmla="*/ 51 w 51"/>
                <a:gd name="T57"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1">
                  <a:moveTo>
                    <a:pt x="51" y="25"/>
                  </a:moveTo>
                  <a:cubicBezTo>
                    <a:pt x="51" y="23"/>
                    <a:pt x="47" y="21"/>
                    <a:pt x="42" y="20"/>
                  </a:cubicBezTo>
                  <a:cubicBezTo>
                    <a:pt x="45" y="16"/>
                    <a:pt x="47" y="13"/>
                    <a:pt x="46" y="11"/>
                  </a:cubicBezTo>
                  <a:cubicBezTo>
                    <a:pt x="45" y="10"/>
                    <a:pt x="42" y="10"/>
                    <a:pt x="39" y="11"/>
                  </a:cubicBezTo>
                  <a:cubicBezTo>
                    <a:pt x="40" y="7"/>
                    <a:pt x="40" y="5"/>
                    <a:pt x="38" y="4"/>
                  </a:cubicBezTo>
                  <a:cubicBezTo>
                    <a:pt x="37" y="3"/>
                    <a:pt x="34" y="4"/>
                    <a:pt x="32" y="7"/>
                  </a:cubicBezTo>
                  <a:cubicBezTo>
                    <a:pt x="31" y="3"/>
                    <a:pt x="30" y="1"/>
                    <a:pt x="28" y="0"/>
                  </a:cubicBezTo>
                  <a:cubicBezTo>
                    <a:pt x="26" y="0"/>
                    <a:pt x="25" y="2"/>
                    <a:pt x="23" y="5"/>
                  </a:cubicBezTo>
                  <a:cubicBezTo>
                    <a:pt x="21" y="2"/>
                    <a:pt x="20" y="1"/>
                    <a:pt x="18" y="1"/>
                  </a:cubicBezTo>
                  <a:cubicBezTo>
                    <a:pt x="16" y="2"/>
                    <a:pt x="16" y="5"/>
                    <a:pt x="16" y="9"/>
                  </a:cubicBezTo>
                  <a:cubicBezTo>
                    <a:pt x="12" y="7"/>
                    <a:pt x="9" y="6"/>
                    <a:pt x="8" y="7"/>
                  </a:cubicBezTo>
                  <a:cubicBezTo>
                    <a:pt x="7" y="8"/>
                    <a:pt x="7" y="12"/>
                    <a:pt x="10" y="16"/>
                  </a:cubicBezTo>
                  <a:cubicBezTo>
                    <a:pt x="5" y="15"/>
                    <a:pt x="2" y="16"/>
                    <a:pt x="1" y="18"/>
                  </a:cubicBezTo>
                  <a:cubicBezTo>
                    <a:pt x="1" y="19"/>
                    <a:pt x="2" y="21"/>
                    <a:pt x="4" y="22"/>
                  </a:cubicBezTo>
                  <a:cubicBezTo>
                    <a:pt x="1" y="24"/>
                    <a:pt x="0" y="25"/>
                    <a:pt x="0" y="26"/>
                  </a:cubicBezTo>
                  <a:cubicBezTo>
                    <a:pt x="0" y="28"/>
                    <a:pt x="3" y="30"/>
                    <a:pt x="9" y="31"/>
                  </a:cubicBezTo>
                  <a:cubicBezTo>
                    <a:pt x="5" y="35"/>
                    <a:pt x="3" y="38"/>
                    <a:pt x="4" y="40"/>
                  </a:cubicBezTo>
                  <a:cubicBezTo>
                    <a:pt x="5" y="41"/>
                    <a:pt x="8" y="41"/>
                    <a:pt x="12" y="40"/>
                  </a:cubicBezTo>
                  <a:cubicBezTo>
                    <a:pt x="11" y="44"/>
                    <a:pt x="11" y="47"/>
                    <a:pt x="12" y="47"/>
                  </a:cubicBezTo>
                  <a:cubicBezTo>
                    <a:pt x="13" y="48"/>
                    <a:pt x="16" y="47"/>
                    <a:pt x="19" y="44"/>
                  </a:cubicBezTo>
                  <a:cubicBezTo>
                    <a:pt x="20" y="48"/>
                    <a:pt x="21" y="51"/>
                    <a:pt x="22" y="51"/>
                  </a:cubicBezTo>
                  <a:cubicBezTo>
                    <a:pt x="24" y="51"/>
                    <a:pt x="26" y="49"/>
                    <a:pt x="27" y="46"/>
                  </a:cubicBezTo>
                  <a:cubicBezTo>
                    <a:pt x="29" y="49"/>
                    <a:pt x="31" y="50"/>
                    <a:pt x="32" y="50"/>
                  </a:cubicBezTo>
                  <a:cubicBezTo>
                    <a:pt x="34" y="49"/>
                    <a:pt x="35" y="47"/>
                    <a:pt x="35" y="42"/>
                  </a:cubicBezTo>
                  <a:cubicBezTo>
                    <a:pt x="38" y="44"/>
                    <a:pt x="41" y="45"/>
                    <a:pt x="43" y="44"/>
                  </a:cubicBezTo>
                  <a:cubicBezTo>
                    <a:pt x="44" y="43"/>
                    <a:pt x="43" y="40"/>
                    <a:pt x="41" y="36"/>
                  </a:cubicBezTo>
                  <a:cubicBezTo>
                    <a:pt x="46" y="36"/>
                    <a:pt x="49" y="35"/>
                    <a:pt x="49" y="34"/>
                  </a:cubicBezTo>
                  <a:cubicBezTo>
                    <a:pt x="50" y="32"/>
                    <a:pt x="49" y="31"/>
                    <a:pt x="46" y="29"/>
                  </a:cubicBezTo>
                  <a:cubicBezTo>
                    <a:pt x="49" y="28"/>
                    <a:pt x="51" y="26"/>
                    <a:pt x="51" y="25"/>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48" name="Полилиния 18"/>
            <p:cNvSpPr>
              <a:spLocks/>
            </p:cNvSpPr>
            <p:nvPr userDrawn="1"/>
          </p:nvSpPr>
          <p:spPr bwMode="auto">
            <a:xfrm flipH="1">
              <a:off x="11836637" y="5670550"/>
              <a:ext cx="154425" cy="154425"/>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ru-RU" dirty="0"/>
            </a:p>
          </p:txBody>
        </p:sp>
      </p:grpSp>
      <p:grpSp>
        <p:nvGrpSpPr>
          <p:cNvPr id="62" name="Группа 61"/>
          <p:cNvGrpSpPr/>
          <p:nvPr userDrawn="1"/>
        </p:nvGrpSpPr>
        <p:grpSpPr>
          <a:xfrm>
            <a:off x="44450" y="1370013"/>
            <a:ext cx="1198563" cy="5487987"/>
            <a:chOff x="44450" y="1370013"/>
            <a:chExt cx="1198563" cy="5487987"/>
          </a:xfrm>
        </p:grpSpPr>
        <p:sp>
          <p:nvSpPr>
            <p:cNvPr id="9" name="Полилиния 5"/>
            <p:cNvSpPr>
              <a:spLocks/>
            </p:cNvSpPr>
            <p:nvPr userDrawn="1"/>
          </p:nvSpPr>
          <p:spPr bwMode="auto">
            <a:xfrm flipH="1">
              <a:off x="277813" y="6858000"/>
              <a:ext cx="12700" cy="0"/>
            </a:xfrm>
            <a:custGeom>
              <a:avLst/>
              <a:gdLst>
                <a:gd name="T0" fmla="*/ 8 w 8"/>
                <a:gd name="T1" fmla="*/ 0 w 8"/>
                <a:gd name="T2" fmla="*/ 8 w 8"/>
              </a:gdLst>
              <a:ahLst/>
              <a:cxnLst>
                <a:cxn ang="0">
                  <a:pos x="T0" y="0"/>
                </a:cxn>
                <a:cxn ang="0">
                  <a:pos x="T1" y="0"/>
                </a:cxn>
                <a:cxn ang="0">
                  <a:pos x="T2" y="0"/>
                </a:cxn>
              </a:cxnLst>
              <a:rect l="0" t="0" r="r" b="b"/>
              <a:pathLst>
                <a:path w="8">
                  <a:moveTo>
                    <a:pt x="8" y="0"/>
                  </a:moveTo>
                  <a:lnTo>
                    <a:pt x="0" y="0"/>
                  </a:lnTo>
                  <a:lnTo>
                    <a:pt x="8" y="0"/>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0" name="Строка 6"/>
            <p:cNvSpPr>
              <a:spLocks noChangeShapeType="1"/>
            </p:cNvSpPr>
            <p:nvPr userDrawn="1"/>
          </p:nvSpPr>
          <p:spPr bwMode="auto">
            <a:xfrm>
              <a:off x="277813" y="6858000"/>
              <a:ext cx="127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1" name="Полилиния 7"/>
            <p:cNvSpPr>
              <a:spLocks/>
            </p:cNvSpPr>
            <p:nvPr userDrawn="1"/>
          </p:nvSpPr>
          <p:spPr bwMode="auto">
            <a:xfrm flipH="1">
              <a:off x="117475" y="5873750"/>
              <a:ext cx="173038" cy="984250"/>
            </a:xfrm>
            <a:custGeom>
              <a:avLst/>
              <a:gdLst>
                <a:gd name="T0" fmla="*/ 0 w 70"/>
                <a:gd name="T1" fmla="*/ 402 h 402"/>
                <a:gd name="T2" fmla="*/ 0 w 70"/>
                <a:gd name="T3" fmla="*/ 1 h 402"/>
                <a:gd name="T4" fmla="*/ 4 w 70"/>
                <a:gd name="T5" fmla="*/ 0 h 402"/>
                <a:gd name="T6" fmla="*/ 5 w 70"/>
                <a:gd name="T7" fmla="*/ 402 h 402"/>
              </a:gdLst>
              <a:ahLst/>
              <a:cxnLst>
                <a:cxn ang="0">
                  <a:pos x="T0" y="T1"/>
                </a:cxn>
                <a:cxn ang="0">
                  <a:pos x="T2" y="T3"/>
                </a:cxn>
                <a:cxn ang="0">
                  <a:pos x="T4" y="T5"/>
                </a:cxn>
                <a:cxn ang="0">
                  <a:pos x="T6" y="T7"/>
                </a:cxn>
              </a:cxnLst>
              <a:rect l="0" t="0" r="r" b="b"/>
              <a:pathLst>
                <a:path w="70" h="402">
                  <a:moveTo>
                    <a:pt x="0" y="402"/>
                  </a:moveTo>
                  <a:cubicBezTo>
                    <a:pt x="66" y="232"/>
                    <a:pt x="1" y="4"/>
                    <a:pt x="0" y="1"/>
                  </a:cubicBezTo>
                  <a:cubicBezTo>
                    <a:pt x="4" y="0"/>
                    <a:pt x="4" y="0"/>
                    <a:pt x="4" y="0"/>
                  </a:cubicBezTo>
                  <a:cubicBezTo>
                    <a:pt x="5" y="2"/>
                    <a:pt x="70" y="231"/>
                    <a:pt x="5" y="402"/>
                  </a:cubicBezTo>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12" name="Полилиния 8"/>
            <p:cNvSpPr>
              <a:spLocks/>
            </p:cNvSpPr>
            <p:nvPr userDrawn="1"/>
          </p:nvSpPr>
          <p:spPr bwMode="auto">
            <a:xfrm flipH="1">
              <a:off x="79375" y="3760788"/>
              <a:ext cx="87313" cy="76200"/>
            </a:xfrm>
            <a:custGeom>
              <a:avLst/>
              <a:gdLst>
                <a:gd name="T0" fmla="*/ 21 w 36"/>
                <a:gd name="T1" fmla="*/ 29 h 31"/>
                <a:gd name="T2" fmla="*/ 1 w 36"/>
                <a:gd name="T3" fmla="*/ 19 h 31"/>
                <a:gd name="T4" fmla="*/ 16 w 36"/>
                <a:gd name="T5" fmla="*/ 2 h 31"/>
                <a:gd name="T6" fmla="*/ 35 w 36"/>
                <a:gd name="T7" fmla="*/ 13 h 31"/>
                <a:gd name="T8" fmla="*/ 21 w 36"/>
                <a:gd name="T9" fmla="*/ 29 h 31"/>
              </a:gdLst>
              <a:ahLst/>
              <a:cxnLst>
                <a:cxn ang="0">
                  <a:pos x="T0" y="T1"/>
                </a:cxn>
                <a:cxn ang="0">
                  <a:pos x="T2" y="T3"/>
                </a:cxn>
                <a:cxn ang="0">
                  <a:pos x="T4" y="T5"/>
                </a:cxn>
                <a:cxn ang="0">
                  <a:pos x="T6" y="T7"/>
                </a:cxn>
                <a:cxn ang="0">
                  <a:pos x="T8" y="T9"/>
                </a:cxn>
              </a:cxnLst>
              <a:rect l="0" t="0" r="r" b="b"/>
              <a:pathLst>
                <a:path w="36" h="31">
                  <a:moveTo>
                    <a:pt x="21" y="29"/>
                  </a:moveTo>
                  <a:cubicBezTo>
                    <a:pt x="11" y="31"/>
                    <a:pt x="3" y="26"/>
                    <a:pt x="1" y="19"/>
                  </a:cubicBezTo>
                  <a:cubicBezTo>
                    <a:pt x="0" y="11"/>
                    <a:pt x="7" y="4"/>
                    <a:pt x="16" y="2"/>
                  </a:cubicBezTo>
                  <a:cubicBezTo>
                    <a:pt x="25" y="0"/>
                    <a:pt x="34" y="5"/>
                    <a:pt x="35" y="13"/>
                  </a:cubicBezTo>
                  <a:cubicBezTo>
                    <a:pt x="36" y="20"/>
                    <a:pt x="30" y="28"/>
                    <a:pt x="21" y="29"/>
                  </a:cubicBez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3" name="Полилиния 12"/>
            <p:cNvSpPr>
              <a:spLocks/>
            </p:cNvSpPr>
            <p:nvPr userDrawn="1"/>
          </p:nvSpPr>
          <p:spPr bwMode="auto">
            <a:xfrm flipH="1">
              <a:off x="241300" y="4100513"/>
              <a:ext cx="88900" cy="76200"/>
            </a:xfrm>
            <a:custGeom>
              <a:avLst/>
              <a:gdLst>
                <a:gd name="T0" fmla="*/ 16 w 36"/>
                <a:gd name="T1" fmla="*/ 0 h 31"/>
                <a:gd name="T2" fmla="*/ 6 w 36"/>
                <a:gd name="T3" fmla="*/ 4 h 31"/>
                <a:gd name="T4" fmla="*/ 8 w 36"/>
                <a:gd name="T5" fmla="*/ 26 h 31"/>
                <a:gd name="T6" fmla="*/ 20 w 36"/>
                <a:gd name="T7" fmla="*/ 31 h 31"/>
                <a:gd name="T8" fmla="*/ 30 w 36"/>
                <a:gd name="T9" fmla="*/ 27 h 31"/>
                <a:gd name="T10" fmla="*/ 28 w 36"/>
                <a:gd name="T11" fmla="*/ 5 h 31"/>
                <a:gd name="T12" fmla="*/ 16 w 36"/>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6" h="31">
                  <a:moveTo>
                    <a:pt x="16" y="0"/>
                  </a:moveTo>
                  <a:cubicBezTo>
                    <a:pt x="12" y="0"/>
                    <a:pt x="9" y="1"/>
                    <a:pt x="6" y="4"/>
                  </a:cubicBezTo>
                  <a:cubicBezTo>
                    <a:pt x="0" y="9"/>
                    <a:pt x="1" y="19"/>
                    <a:pt x="8" y="26"/>
                  </a:cubicBezTo>
                  <a:cubicBezTo>
                    <a:pt x="11" y="29"/>
                    <a:pt x="16" y="31"/>
                    <a:pt x="20" y="31"/>
                  </a:cubicBezTo>
                  <a:cubicBezTo>
                    <a:pt x="24" y="31"/>
                    <a:pt x="27" y="30"/>
                    <a:pt x="30" y="27"/>
                  </a:cubicBezTo>
                  <a:cubicBezTo>
                    <a:pt x="36" y="21"/>
                    <a:pt x="35" y="11"/>
                    <a:pt x="28" y="5"/>
                  </a:cubicBezTo>
                  <a:cubicBezTo>
                    <a:pt x="25" y="1"/>
                    <a:pt x="20" y="0"/>
                    <a:pt x="16" y="0"/>
                  </a:cubicBez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4" name="Полилиния 13"/>
            <p:cNvSpPr>
              <a:spLocks/>
            </p:cNvSpPr>
            <p:nvPr userDrawn="1"/>
          </p:nvSpPr>
          <p:spPr bwMode="auto">
            <a:xfrm flipH="1">
              <a:off x="762001" y="4652963"/>
              <a:ext cx="88900" cy="85725"/>
            </a:xfrm>
            <a:custGeom>
              <a:avLst/>
              <a:gdLst>
                <a:gd name="T0" fmla="*/ 28 w 36"/>
                <a:gd name="T1" fmla="*/ 7 h 35"/>
                <a:gd name="T2" fmla="*/ 30 w 36"/>
                <a:gd name="T3" fmla="*/ 29 h 35"/>
                <a:gd name="T4" fmla="*/ 8 w 36"/>
                <a:gd name="T5" fmla="*/ 27 h 35"/>
                <a:gd name="T6" fmla="*/ 6 w 36"/>
                <a:gd name="T7" fmla="*/ 5 h 35"/>
                <a:gd name="T8" fmla="*/ 28 w 36"/>
                <a:gd name="T9" fmla="*/ 7 h 35"/>
              </a:gdLst>
              <a:ahLst/>
              <a:cxnLst>
                <a:cxn ang="0">
                  <a:pos x="T0" y="T1"/>
                </a:cxn>
                <a:cxn ang="0">
                  <a:pos x="T2" y="T3"/>
                </a:cxn>
                <a:cxn ang="0">
                  <a:pos x="T4" y="T5"/>
                </a:cxn>
                <a:cxn ang="0">
                  <a:pos x="T6" y="T7"/>
                </a:cxn>
                <a:cxn ang="0">
                  <a:pos x="T8" y="T9"/>
                </a:cxn>
              </a:cxnLst>
              <a:rect l="0" t="0" r="r" b="b"/>
              <a:pathLst>
                <a:path w="36" h="35">
                  <a:moveTo>
                    <a:pt x="28" y="7"/>
                  </a:moveTo>
                  <a:cubicBezTo>
                    <a:pt x="35" y="13"/>
                    <a:pt x="36" y="23"/>
                    <a:pt x="30" y="29"/>
                  </a:cubicBezTo>
                  <a:cubicBezTo>
                    <a:pt x="24" y="35"/>
                    <a:pt x="14" y="34"/>
                    <a:pt x="8" y="27"/>
                  </a:cubicBezTo>
                  <a:cubicBezTo>
                    <a:pt x="1" y="21"/>
                    <a:pt x="0" y="11"/>
                    <a:pt x="6" y="5"/>
                  </a:cubicBezTo>
                  <a:cubicBezTo>
                    <a:pt x="12" y="0"/>
                    <a:pt x="22" y="0"/>
                    <a:pt x="28" y="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5" name="Полилиния 14"/>
            <p:cNvSpPr>
              <a:spLocks/>
            </p:cNvSpPr>
            <p:nvPr userDrawn="1"/>
          </p:nvSpPr>
          <p:spPr bwMode="auto">
            <a:xfrm flipH="1">
              <a:off x="312738" y="2260600"/>
              <a:ext cx="730251" cy="4597400"/>
            </a:xfrm>
            <a:custGeom>
              <a:avLst/>
              <a:gdLst>
                <a:gd name="T0" fmla="*/ 171 w 297"/>
                <a:gd name="T1" fmla="*/ 0 h 1879"/>
                <a:gd name="T2" fmla="*/ 168 w 297"/>
                <a:gd name="T3" fmla="*/ 3 h 1879"/>
                <a:gd name="T4" fmla="*/ 264 w 297"/>
                <a:gd name="T5" fmla="*/ 422 h 1879"/>
                <a:gd name="T6" fmla="*/ 222 w 297"/>
                <a:gd name="T7" fmla="*/ 365 h 1879"/>
                <a:gd name="T8" fmla="*/ 219 w 297"/>
                <a:gd name="T9" fmla="*/ 368 h 1879"/>
                <a:gd name="T10" fmla="*/ 264 w 297"/>
                <a:gd name="T11" fmla="*/ 428 h 1879"/>
                <a:gd name="T12" fmla="*/ 264 w 297"/>
                <a:gd name="T13" fmla="*/ 428 h 1879"/>
                <a:gd name="T14" fmla="*/ 232 w 297"/>
                <a:gd name="T15" fmla="*/ 984 h 1879"/>
                <a:gd name="T16" fmla="*/ 0 w 297"/>
                <a:gd name="T17" fmla="*/ 1879 h 1879"/>
                <a:gd name="T18" fmla="*/ 5 w 297"/>
                <a:gd name="T19" fmla="*/ 1879 h 1879"/>
                <a:gd name="T20" fmla="*/ 236 w 297"/>
                <a:gd name="T21" fmla="*/ 985 h 1879"/>
                <a:gd name="T22" fmla="*/ 171 w 297"/>
                <a:gd name="T23" fmla="*/ 0 h 1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7" h="1879">
                  <a:moveTo>
                    <a:pt x="171" y="0"/>
                  </a:moveTo>
                  <a:cubicBezTo>
                    <a:pt x="168" y="3"/>
                    <a:pt x="168" y="3"/>
                    <a:pt x="168" y="3"/>
                  </a:cubicBezTo>
                  <a:cubicBezTo>
                    <a:pt x="225" y="70"/>
                    <a:pt x="258" y="217"/>
                    <a:pt x="264" y="422"/>
                  </a:cubicBezTo>
                  <a:cubicBezTo>
                    <a:pt x="222" y="365"/>
                    <a:pt x="222" y="365"/>
                    <a:pt x="222" y="365"/>
                  </a:cubicBezTo>
                  <a:cubicBezTo>
                    <a:pt x="219" y="368"/>
                    <a:pt x="219" y="368"/>
                    <a:pt x="219" y="368"/>
                  </a:cubicBezTo>
                  <a:cubicBezTo>
                    <a:pt x="264" y="428"/>
                    <a:pt x="264" y="428"/>
                    <a:pt x="264" y="428"/>
                  </a:cubicBezTo>
                  <a:cubicBezTo>
                    <a:pt x="264" y="428"/>
                    <a:pt x="264" y="428"/>
                    <a:pt x="264" y="428"/>
                  </a:cubicBezTo>
                  <a:cubicBezTo>
                    <a:pt x="269" y="583"/>
                    <a:pt x="258" y="772"/>
                    <a:pt x="232" y="984"/>
                  </a:cubicBezTo>
                  <a:cubicBezTo>
                    <a:pt x="181" y="1404"/>
                    <a:pt x="83" y="1780"/>
                    <a:pt x="0" y="1879"/>
                  </a:cubicBezTo>
                  <a:cubicBezTo>
                    <a:pt x="5" y="1879"/>
                    <a:pt x="5" y="1879"/>
                    <a:pt x="5" y="1879"/>
                  </a:cubicBezTo>
                  <a:cubicBezTo>
                    <a:pt x="88" y="1775"/>
                    <a:pt x="185" y="1401"/>
                    <a:pt x="236" y="985"/>
                  </a:cubicBezTo>
                  <a:cubicBezTo>
                    <a:pt x="297" y="487"/>
                    <a:pt x="273" y="119"/>
                    <a:pt x="171" y="0"/>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6" name="Полилиния 15"/>
            <p:cNvSpPr>
              <a:spLocks/>
            </p:cNvSpPr>
            <p:nvPr userDrawn="1"/>
          </p:nvSpPr>
          <p:spPr bwMode="auto">
            <a:xfrm flipH="1">
              <a:off x="273050" y="6858000"/>
              <a:ext cx="9525" cy="0"/>
            </a:xfrm>
            <a:custGeom>
              <a:avLst/>
              <a:gdLst>
                <a:gd name="T0" fmla="*/ 6 w 6"/>
                <a:gd name="T1" fmla="*/ 0 w 6"/>
                <a:gd name="T2" fmla="*/ 6 w 6"/>
              </a:gdLst>
              <a:ahLst/>
              <a:cxnLst>
                <a:cxn ang="0">
                  <a:pos x="T0" y="0"/>
                </a:cxn>
                <a:cxn ang="0">
                  <a:pos x="T1" y="0"/>
                </a:cxn>
                <a:cxn ang="0">
                  <a:pos x="T2" y="0"/>
                </a:cxn>
              </a:cxnLst>
              <a:rect l="0" t="0" r="r" b="b"/>
              <a:pathLst>
                <a:path w="6">
                  <a:moveTo>
                    <a:pt x="6" y="0"/>
                  </a:moveTo>
                  <a:lnTo>
                    <a:pt x="0" y="0"/>
                  </a:lnTo>
                  <a:lnTo>
                    <a:pt x="6" y="0"/>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7" name="Строка 14"/>
            <p:cNvSpPr>
              <a:spLocks noChangeShapeType="1"/>
            </p:cNvSpPr>
            <p:nvPr userDrawn="1"/>
          </p:nvSpPr>
          <p:spPr bwMode="auto">
            <a:xfrm>
              <a:off x="273050" y="6858000"/>
              <a:ext cx="952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8" name="Полилиния 17"/>
            <p:cNvSpPr>
              <a:spLocks/>
            </p:cNvSpPr>
            <p:nvPr userDrawn="1"/>
          </p:nvSpPr>
          <p:spPr bwMode="auto">
            <a:xfrm flipH="1">
              <a:off x="273050" y="3594100"/>
              <a:ext cx="554038" cy="3263900"/>
            </a:xfrm>
            <a:custGeom>
              <a:avLst/>
              <a:gdLst>
                <a:gd name="T0" fmla="*/ 221 w 225"/>
                <a:gd name="T1" fmla="*/ 1334 h 1334"/>
                <a:gd name="T2" fmla="*/ 145 w 225"/>
                <a:gd name="T3" fmla="*/ 843 h 1334"/>
                <a:gd name="T4" fmla="*/ 0 w 225"/>
                <a:gd name="T5" fmla="*/ 1 h 1334"/>
                <a:gd name="T6" fmla="*/ 4 w 225"/>
                <a:gd name="T7" fmla="*/ 0 h 1334"/>
                <a:gd name="T8" fmla="*/ 149 w 225"/>
                <a:gd name="T9" fmla="*/ 842 h 1334"/>
                <a:gd name="T10" fmla="*/ 225 w 225"/>
                <a:gd name="T11" fmla="*/ 1334 h 1334"/>
              </a:gdLst>
              <a:ahLst/>
              <a:cxnLst>
                <a:cxn ang="0">
                  <a:pos x="T0" y="T1"/>
                </a:cxn>
                <a:cxn ang="0">
                  <a:pos x="T2" y="T3"/>
                </a:cxn>
                <a:cxn ang="0">
                  <a:pos x="T4" y="T5"/>
                </a:cxn>
                <a:cxn ang="0">
                  <a:pos x="T6" y="T7"/>
                </a:cxn>
                <a:cxn ang="0">
                  <a:pos x="T8" y="T9"/>
                </a:cxn>
                <a:cxn ang="0">
                  <a:pos x="T10" y="T11"/>
                </a:cxn>
              </a:cxnLst>
              <a:rect l="0" t="0" r="r" b="b"/>
              <a:pathLst>
                <a:path w="225" h="1334">
                  <a:moveTo>
                    <a:pt x="221" y="1334"/>
                  </a:moveTo>
                  <a:cubicBezTo>
                    <a:pt x="200" y="1243"/>
                    <a:pt x="174" y="1055"/>
                    <a:pt x="145" y="843"/>
                  </a:cubicBezTo>
                  <a:cubicBezTo>
                    <a:pt x="101" y="518"/>
                    <a:pt x="52" y="149"/>
                    <a:pt x="0" y="1"/>
                  </a:cubicBezTo>
                  <a:cubicBezTo>
                    <a:pt x="4" y="0"/>
                    <a:pt x="4" y="0"/>
                    <a:pt x="4" y="0"/>
                  </a:cubicBezTo>
                  <a:cubicBezTo>
                    <a:pt x="55" y="148"/>
                    <a:pt x="105" y="517"/>
                    <a:pt x="149" y="842"/>
                  </a:cubicBezTo>
                  <a:cubicBezTo>
                    <a:pt x="178" y="1055"/>
                    <a:pt x="204" y="1244"/>
                    <a:pt x="225" y="1334"/>
                  </a:cubicBez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9" name="Полилиния 18"/>
            <p:cNvSpPr>
              <a:spLocks/>
            </p:cNvSpPr>
            <p:nvPr userDrawn="1"/>
          </p:nvSpPr>
          <p:spPr bwMode="auto">
            <a:xfrm flipH="1">
              <a:off x="133350" y="3444875"/>
              <a:ext cx="125413" cy="125412"/>
            </a:xfrm>
            <a:custGeom>
              <a:avLst/>
              <a:gdLst>
                <a:gd name="T0" fmla="*/ 51 w 51"/>
                <a:gd name="T1" fmla="*/ 25 h 51"/>
                <a:gd name="T2" fmla="*/ 42 w 51"/>
                <a:gd name="T3" fmla="*/ 20 h 51"/>
                <a:gd name="T4" fmla="*/ 46 w 51"/>
                <a:gd name="T5" fmla="*/ 11 h 51"/>
                <a:gd name="T6" fmla="*/ 39 w 51"/>
                <a:gd name="T7" fmla="*/ 11 h 51"/>
                <a:gd name="T8" fmla="*/ 38 w 51"/>
                <a:gd name="T9" fmla="*/ 4 h 51"/>
                <a:gd name="T10" fmla="*/ 32 w 51"/>
                <a:gd name="T11" fmla="*/ 7 h 51"/>
                <a:gd name="T12" fmla="*/ 28 w 51"/>
                <a:gd name="T13" fmla="*/ 0 h 51"/>
                <a:gd name="T14" fmla="*/ 23 w 51"/>
                <a:gd name="T15" fmla="*/ 5 h 51"/>
                <a:gd name="T16" fmla="*/ 18 w 51"/>
                <a:gd name="T17" fmla="*/ 1 h 51"/>
                <a:gd name="T18" fmla="*/ 16 w 51"/>
                <a:gd name="T19" fmla="*/ 9 h 51"/>
                <a:gd name="T20" fmla="*/ 8 w 51"/>
                <a:gd name="T21" fmla="*/ 7 h 51"/>
                <a:gd name="T22" fmla="*/ 10 w 51"/>
                <a:gd name="T23" fmla="*/ 16 h 51"/>
                <a:gd name="T24" fmla="*/ 1 w 51"/>
                <a:gd name="T25" fmla="*/ 18 h 51"/>
                <a:gd name="T26" fmla="*/ 4 w 51"/>
                <a:gd name="T27" fmla="*/ 22 h 51"/>
                <a:gd name="T28" fmla="*/ 0 w 51"/>
                <a:gd name="T29" fmla="*/ 26 h 51"/>
                <a:gd name="T30" fmla="*/ 9 w 51"/>
                <a:gd name="T31" fmla="*/ 31 h 51"/>
                <a:gd name="T32" fmla="*/ 4 w 51"/>
                <a:gd name="T33" fmla="*/ 40 h 51"/>
                <a:gd name="T34" fmla="*/ 12 w 51"/>
                <a:gd name="T35" fmla="*/ 40 h 51"/>
                <a:gd name="T36" fmla="*/ 12 w 51"/>
                <a:gd name="T37" fmla="*/ 47 h 51"/>
                <a:gd name="T38" fmla="*/ 19 w 51"/>
                <a:gd name="T39" fmla="*/ 44 h 51"/>
                <a:gd name="T40" fmla="*/ 22 w 51"/>
                <a:gd name="T41" fmla="*/ 51 h 51"/>
                <a:gd name="T42" fmla="*/ 27 w 51"/>
                <a:gd name="T43" fmla="*/ 46 h 51"/>
                <a:gd name="T44" fmla="*/ 32 w 51"/>
                <a:gd name="T45" fmla="*/ 50 h 51"/>
                <a:gd name="T46" fmla="*/ 35 w 51"/>
                <a:gd name="T47" fmla="*/ 42 h 51"/>
                <a:gd name="T48" fmla="*/ 43 w 51"/>
                <a:gd name="T49" fmla="*/ 44 h 51"/>
                <a:gd name="T50" fmla="*/ 41 w 51"/>
                <a:gd name="T51" fmla="*/ 36 h 51"/>
                <a:gd name="T52" fmla="*/ 49 w 51"/>
                <a:gd name="T53" fmla="*/ 34 h 51"/>
                <a:gd name="T54" fmla="*/ 46 w 51"/>
                <a:gd name="T55" fmla="*/ 29 h 51"/>
                <a:gd name="T56" fmla="*/ 51 w 51"/>
                <a:gd name="T57"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1">
                  <a:moveTo>
                    <a:pt x="51" y="25"/>
                  </a:moveTo>
                  <a:cubicBezTo>
                    <a:pt x="51" y="23"/>
                    <a:pt x="47" y="21"/>
                    <a:pt x="42" y="20"/>
                  </a:cubicBezTo>
                  <a:cubicBezTo>
                    <a:pt x="45" y="16"/>
                    <a:pt x="47" y="13"/>
                    <a:pt x="46" y="11"/>
                  </a:cubicBezTo>
                  <a:cubicBezTo>
                    <a:pt x="45" y="10"/>
                    <a:pt x="42" y="10"/>
                    <a:pt x="39" y="11"/>
                  </a:cubicBezTo>
                  <a:cubicBezTo>
                    <a:pt x="40" y="7"/>
                    <a:pt x="40" y="5"/>
                    <a:pt x="38" y="4"/>
                  </a:cubicBezTo>
                  <a:cubicBezTo>
                    <a:pt x="37" y="3"/>
                    <a:pt x="34" y="4"/>
                    <a:pt x="32" y="7"/>
                  </a:cubicBezTo>
                  <a:cubicBezTo>
                    <a:pt x="31" y="3"/>
                    <a:pt x="30" y="1"/>
                    <a:pt x="28" y="0"/>
                  </a:cubicBezTo>
                  <a:cubicBezTo>
                    <a:pt x="26" y="0"/>
                    <a:pt x="25" y="2"/>
                    <a:pt x="23" y="5"/>
                  </a:cubicBezTo>
                  <a:cubicBezTo>
                    <a:pt x="21" y="2"/>
                    <a:pt x="20" y="1"/>
                    <a:pt x="18" y="1"/>
                  </a:cubicBezTo>
                  <a:cubicBezTo>
                    <a:pt x="16" y="2"/>
                    <a:pt x="16" y="5"/>
                    <a:pt x="16" y="9"/>
                  </a:cubicBezTo>
                  <a:cubicBezTo>
                    <a:pt x="12" y="7"/>
                    <a:pt x="9" y="6"/>
                    <a:pt x="8" y="7"/>
                  </a:cubicBezTo>
                  <a:cubicBezTo>
                    <a:pt x="7" y="8"/>
                    <a:pt x="7" y="12"/>
                    <a:pt x="10" y="16"/>
                  </a:cubicBezTo>
                  <a:cubicBezTo>
                    <a:pt x="5" y="15"/>
                    <a:pt x="2" y="16"/>
                    <a:pt x="1" y="18"/>
                  </a:cubicBezTo>
                  <a:cubicBezTo>
                    <a:pt x="1" y="19"/>
                    <a:pt x="2" y="21"/>
                    <a:pt x="4" y="22"/>
                  </a:cubicBezTo>
                  <a:cubicBezTo>
                    <a:pt x="1" y="24"/>
                    <a:pt x="0" y="25"/>
                    <a:pt x="0" y="26"/>
                  </a:cubicBezTo>
                  <a:cubicBezTo>
                    <a:pt x="0" y="28"/>
                    <a:pt x="3" y="30"/>
                    <a:pt x="9" y="31"/>
                  </a:cubicBezTo>
                  <a:cubicBezTo>
                    <a:pt x="5" y="35"/>
                    <a:pt x="3" y="38"/>
                    <a:pt x="4" y="40"/>
                  </a:cubicBezTo>
                  <a:cubicBezTo>
                    <a:pt x="5" y="41"/>
                    <a:pt x="8" y="41"/>
                    <a:pt x="12" y="40"/>
                  </a:cubicBezTo>
                  <a:cubicBezTo>
                    <a:pt x="11" y="44"/>
                    <a:pt x="11" y="47"/>
                    <a:pt x="12" y="47"/>
                  </a:cubicBezTo>
                  <a:cubicBezTo>
                    <a:pt x="13" y="48"/>
                    <a:pt x="16" y="47"/>
                    <a:pt x="19" y="44"/>
                  </a:cubicBezTo>
                  <a:cubicBezTo>
                    <a:pt x="20" y="48"/>
                    <a:pt x="21" y="51"/>
                    <a:pt x="22" y="51"/>
                  </a:cubicBezTo>
                  <a:cubicBezTo>
                    <a:pt x="24" y="51"/>
                    <a:pt x="26" y="49"/>
                    <a:pt x="27" y="46"/>
                  </a:cubicBezTo>
                  <a:cubicBezTo>
                    <a:pt x="29" y="49"/>
                    <a:pt x="31" y="50"/>
                    <a:pt x="32" y="50"/>
                  </a:cubicBezTo>
                  <a:cubicBezTo>
                    <a:pt x="34" y="49"/>
                    <a:pt x="35" y="47"/>
                    <a:pt x="35" y="42"/>
                  </a:cubicBezTo>
                  <a:cubicBezTo>
                    <a:pt x="38" y="44"/>
                    <a:pt x="41" y="45"/>
                    <a:pt x="43" y="44"/>
                  </a:cubicBezTo>
                  <a:cubicBezTo>
                    <a:pt x="44" y="43"/>
                    <a:pt x="43" y="40"/>
                    <a:pt x="41" y="36"/>
                  </a:cubicBezTo>
                  <a:cubicBezTo>
                    <a:pt x="46" y="36"/>
                    <a:pt x="49" y="35"/>
                    <a:pt x="49" y="34"/>
                  </a:cubicBezTo>
                  <a:cubicBezTo>
                    <a:pt x="50" y="32"/>
                    <a:pt x="49" y="31"/>
                    <a:pt x="46" y="29"/>
                  </a:cubicBezTo>
                  <a:cubicBezTo>
                    <a:pt x="49" y="28"/>
                    <a:pt x="51" y="26"/>
                    <a:pt x="51" y="2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20" name="Полилиния 19"/>
            <p:cNvSpPr>
              <a:spLocks/>
            </p:cNvSpPr>
            <p:nvPr userDrawn="1"/>
          </p:nvSpPr>
          <p:spPr bwMode="auto">
            <a:xfrm flipH="1">
              <a:off x="936626" y="4335463"/>
              <a:ext cx="133350" cy="131762"/>
            </a:xfrm>
            <a:custGeom>
              <a:avLst/>
              <a:gdLst>
                <a:gd name="T0" fmla="*/ 54 w 54"/>
                <a:gd name="T1" fmla="*/ 31 h 54"/>
                <a:gd name="T2" fmla="*/ 50 w 54"/>
                <a:gd name="T3" fmla="*/ 26 h 54"/>
                <a:gd name="T4" fmla="*/ 54 w 54"/>
                <a:gd name="T5" fmla="*/ 22 h 54"/>
                <a:gd name="T6" fmla="*/ 43 w 54"/>
                <a:gd name="T7" fmla="*/ 18 h 54"/>
                <a:gd name="T8" fmla="*/ 47 w 54"/>
                <a:gd name="T9" fmla="*/ 8 h 54"/>
                <a:gd name="T10" fmla="*/ 39 w 54"/>
                <a:gd name="T11" fmla="*/ 9 h 54"/>
                <a:gd name="T12" fmla="*/ 37 w 54"/>
                <a:gd name="T13" fmla="*/ 1 h 54"/>
                <a:gd name="T14" fmla="*/ 30 w 54"/>
                <a:gd name="T15" fmla="*/ 6 h 54"/>
                <a:gd name="T16" fmla="*/ 25 w 54"/>
                <a:gd name="T17" fmla="*/ 0 h 54"/>
                <a:gd name="T18" fmla="*/ 21 w 54"/>
                <a:gd name="T19" fmla="*/ 6 h 54"/>
                <a:gd name="T20" fmla="*/ 15 w 54"/>
                <a:gd name="T21" fmla="*/ 2 h 54"/>
                <a:gd name="T22" fmla="*/ 14 w 54"/>
                <a:gd name="T23" fmla="*/ 11 h 54"/>
                <a:gd name="T24" fmla="*/ 5 w 54"/>
                <a:gd name="T25" fmla="*/ 10 h 54"/>
                <a:gd name="T26" fmla="*/ 9 w 54"/>
                <a:gd name="T27" fmla="*/ 19 h 54"/>
                <a:gd name="T28" fmla="*/ 0 w 54"/>
                <a:gd name="T29" fmla="*/ 23 h 54"/>
                <a:gd name="T30" fmla="*/ 4 w 54"/>
                <a:gd name="T31" fmla="*/ 27 h 54"/>
                <a:gd name="T32" fmla="*/ 0 w 54"/>
                <a:gd name="T33" fmla="*/ 32 h 54"/>
                <a:gd name="T34" fmla="*/ 11 w 54"/>
                <a:gd name="T35" fmla="*/ 36 h 54"/>
                <a:gd name="T36" fmla="*/ 8 w 54"/>
                <a:gd name="T37" fmla="*/ 46 h 54"/>
                <a:gd name="T38" fmla="*/ 15 w 54"/>
                <a:gd name="T39" fmla="*/ 45 h 54"/>
                <a:gd name="T40" fmla="*/ 17 w 54"/>
                <a:gd name="T41" fmla="*/ 52 h 54"/>
                <a:gd name="T42" fmla="*/ 24 w 54"/>
                <a:gd name="T43" fmla="*/ 48 h 54"/>
                <a:gd name="T44" fmla="*/ 29 w 54"/>
                <a:gd name="T45" fmla="*/ 54 h 54"/>
                <a:gd name="T46" fmla="*/ 33 w 54"/>
                <a:gd name="T47" fmla="*/ 48 h 54"/>
                <a:gd name="T48" fmla="*/ 39 w 54"/>
                <a:gd name="T49" fmla="*/ 51 h 54"/>
                <a:gd name="T50" fmla="*/ 40 w 54"/>
                <a:gd name="T51" fmla="*/ 43 h 54"/>
                <a:gd name="T52" fmla="*/ 49 w 54"/>
                <a:gd name="T53" fmla="*/ 43 h 54"/>
                <a:gd name="T54" fmla="*/ 46 w 54"/>
                <a:gd name="T55" fmla="*/ 35 h 54"/>
                <a:gd name="T56" fmla="*/ 54 w 54"/>
                <a:gd name="T5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54">
                  <a:moveTo>
                    <a:pt x="54" y="31"/>
                  </a:moveTo>
                  <a:cubicBezTo>
                    <a:pt x="54" y="29"/>
                    <a:pt x="53" y="28"/>
                    <a:pt x="50" y="26"/>
                  </a:cubicBezTo>
                  <a:cubicBezTo>
                    <a:pt x="53" y="25"/>
                    <a:pt x="54" y="23"/>
                    <a:pt x="54" y="22"/>
                  </a:cubicBezTo>
                  <a:cubicBezTo>
                    <a:pt x="53" y="20"/>
                    <a:pt x="49" y="18"/>
                    <a:pt x="43" y="18"/>
                  </a:cubicBezTo>
                  <a:cubicBezTo>
                    <a:pt x="47" y="13"/>
                    <a:pt x="48" y="9"/>
                    <a:pt x="47" y="8"/>
                  </a:cubicBezTo>
                  <a:cubicBezTo>
                    <a:pt x="45" y="7"/>
                    <a:pt x="43" y="7"/>
                    <a:pt x="39" y="9"/>
                  </a:cubicBezTo>
                  <a:cubicBezTo>
                    <a:pt x="39" y="5"/>
                    <a:pt x="39" y="2"/>
                    <a:pt x="37" y="1"/>
                  </a:cubicBezTo>
                  <a:cubicBezTo>
                    <a:pt x="35" y="1"/>
                    <a:pt x="33" y="3"/>
                    <a:pt x="30" y="6"/>
                  </a:cubicBezTo>
                  <a:cubicBezTo>
                    <a:pt x="29" y="2"/>
                    <a:pt x="27" y="0"/>
                    <a:pt x="25" y="0"/>
                  </a:cubicBezTo>
                  <a:cubicBezTo>
                    <a:pt x="24" y="0"/>
                    <a:pt x="22" y="2"/>
                    <a:pt x="21" y="6"/>
                  </a:cubicBezTo>
                  <a:cubicBezTo>
                    <a:pt x="19" y="3"/>
                    <a:pt x="16" y="2"/>
                    <a:pt x="15" y="2"/>
                  </a:cubicBezTo>
                  <a:cubicBezTo>
                    <a:pt x="13" y="3"/>
                    <a:pt x="13" y="6"/>
                    <a:pt x="14" y="11"/>
                  </a:cubicBezTo>
                  <a:cubicBezTo>
                    <a:pt x="10" y="9"/>
                    <a:pt x="6" y="9"/>
                    <a:pt x="5" y="10"/>
                  </a:cubicBezTo>
                  <a:cubicBezTo>
                    <a:pt x="4" y="12"/>
                    <a:pt x="5" y="15"/>
                    <a:pt x="9" y="19"/>
                  </a:cubicBezTo>
                  <a:cubicBezTo>
                    <a:pt x="4" y="20"/>
                    <a:pt x="0" y="21"/>
                    <a:pt x="0" y="23"/>
                  </a:cubicBezTo>
                  <a:cubicBezTo>
                    <a:pt x="0" y="24"/>
                    <a:pt x="1" y="26"/>
                    <a:pt x="4" y="27"/>
                  </a:cubicBezTo>
                  <a:cubicBezTo>
                    <a:pt x="1" y="29"/>
                    <a:pt x="0" y="31"/>
                    <a:pt x="0" y="32"/>
                  </a:cubicBezTo>
                  <a:cubicBezTo>
                    <a:pt x="1" y="34"/>
                    <a:pt x="5" y="35"/>
                    <a:pt x="11" y="36"/>
                  </a:cubicBezTo>
                  <a:cubicBezTo>
                    <a:pt x="7" y="41"/>
                    <a:pt x="6" y="45"/>
                    <a:pt x="8" y="46"/>
                  </a:cubicBezTo>
                  <a:cubicBezTo>
                    <a:pt x="9" y="47"/>
                    <a:pt x="12" y="47"/>
                    <a:pt x="15" y="45"/>
                  </a:cubicBezTo>
                  <a:cubicBezTo>
                    <a:pt x="15" y="49"/>
                    <a:pt x="16" y="52"/>
                    <a:pt x="17" y="52"/>
                  </a:cubicBezTo>
                  <a:cubicBezTo>
                    <a:pt x="19" y="53"/>
                    <a:pt x="21" y="51"/>
                    <a:pt x="24" y="48"/>
                  </a:cubicBezTo>
                  <a:cubicBezTo>
                    <a:pt x="25" y="52"/>
                    <a:pt x="27" y="54"/>
                    <a:pt x="29" y="54"/>
                  </a:cubicBezTo>
                  <a:cubicBezTo>
                    <a:pt x="30" y="54"/>
                    <a:pt x="32" y="52"/>
                    <a:pt x="33" y="48"/>
                  </a:cubicBezTo>
                  <a:cubicBezTo>
                    <a:pt x="35" y="51"/>
                    <a:pt x="38" y="52"/>
                    <a:pt x="39" y="51"/>
                  </a:cubicBezTo>
                  <a:cubicBezTo>
                    <a:pt x="41" y="51"/>
                    <a:pt x="41" y="47"/>
                    <a:pt x="40" y="43"/>
                  </a:cubicBezTo>
                  <a:cubicBezTo>
                    <a:pt x="45" y="44"/>
                    <a:pt x="48" y="45"/>
                    <a:pt x="49" y="43"/>
                  </a:cubicBezTo>
                  <a:cubicBezTo>
                    <a:pt x="50" y="42"/>
                    <a:pt x="49" y="39"/>
                    <a:pt x="46" y="35"/>
                  </a:cubicBezTo>
                  <a:cubicBezTo>
                    <a:pt x="51" y="34"/>
                    <a:pt x="54" y="33"/>
                    <a:pt x="54" y="31"/>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21" name="Полилиния 20"/>
            <p:cNvSpPr>
              <a:spLocks/>
            </p:cNvSpPr>
            <p:nvPr userDrawn="1"/>
          </p:nvSpPr>
          <p:spPr bwMode="auto">
            <a:xfrm flipH="1">
              <a:off x="44450" y="5021263"/>
              <a:ext cx="317500" cy="317500"/>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22" name="Полилиния 21"/>
            <p:cNvSpPr>
              <a:spLocks/>
            </p:cNvSpPr>
            <p:nvPr userDrawn="1"/>
          </p:nvSpPr>
          <p:spPr bwMode="auto">
            <a:xfrm flipH="1">
              <a:off x="771526" y="3168650"/>
              <a:ext cx="131763" cy="131762"/>
            </a:xfrm>
            <a:custGeom>
              <a:avLst/>
              <a:gdLst>
                <a:gd name="T0" fmla="*/ 52 w 53"/>
                <a:gd name="T1" fmla="*/ 31 h 54"/>
                <a:gd name="T2" fmla="*/ 49 w 53"/>
                <a:gd name="T3" fmla="*/ 27 h 54"/>
                <a:gd name="T4" fmla="*/ 52 w 53"/>
                <a:gd name="T5" fmla="*/ 22 h 54"/>
                <a:gd name="T6" fmla="*/ 42 w 53"/>
                <a:gd name="T7" fmla="*/ 19 h 54"/>
                <a:gd name="T8" fmla="*/ 45 w 53"/>
                <a:gd name="T9" fmla="*/ 8 h 54"/>
                <a:gd name="T10" fmla="*/ 38 w 53"/>
                <a:gd name="T11" fmla="*/ 10 h 54"/>
                <a:gd name="T12" fmla="*/ 36 w 53"/>
                <a:gd name="T13" fmla="*/ 2 h 54"/>
                <a:gd name="T14" fmla="*/ 29 w 53"/>
                <a:gd name="T15" fmla="*/ 7 h 54"/>
                <a:gd name="T16" fmla="*/ 24 w 53"/>
                <a:gd name="T17" fmla="*/ 1 h 54"/>
                <a:gd name="T18" fmla="*/ 21 w 53"/>
                <a:gd name="T19" fmla="*/ 6 h 54"/>
                <a:gd name="T20" fmla="*/ 14 w 53"/>
                <a:gd name="T21" fmla="*/ 3 h 54"/>
                <a:gd name="T22" fmla="*/ 13 w 53"/>
                <a:gd name="T23" fmla="*/ 12 h 54"/>
                <a:gd name="T24" fmla="*/ 5 w 53"/>
                <a:gd name="T25" fmla="*/ 11 h 54"/>
                <a:gd name="T26" fmla="*/ 8 w 53"/>
                <a:gd name="T27" fmla="*/ 20 h 54"/>
                <a:gd name="T28" fmla="*/ 0 w 53"/>
                <a:gd name="T29" fmla="*/ 23 h 54"/>
                <a:gd name="T30" fmla="*/ 4 w 53"/>
                <a:gd name="T31" fmla="*/ 28 h 54"/>
                <a:gd name="T32" fmla="*/ 0 w 53"/>
                <a:gd name="T33" fmla="*/ 32 h 54"/>
                <a:gd name="T34" fmla="*/ 10 w 53"/>
                <a:gd name="T35" fmla="*/ 36 h 54"/>
                <a:gd name="T36" fmla="*/ 7 w 53"/>
                <a:gd name="T37" fmla="*/ 46 h 54"/>
                <a:gd name="T38" fmla="*/ 15 w 53"/>
                <a:gd name="T39" fmla="*/ 45 h 54"/>
                <a:gd name="T40" fmla="*/ 16 w 53"/>
                <a:gd name="T41" fmla="*/ 52 h 54"/>
                <a:gd name="T42" fmla="*/ 23 w 53"/>
                <a:gd name="T43" fmla="*/ 48 h 54"/>
                <a:gd name="T44" fmla="*/ 28 w 53"/>
                <a:gd name="T45" fmla="*/ 54 h 54"/>
                <a:gd name="T46" fmla="*/ 32 w 53"/>
                <a:gd name="T47" fmla="*/ 48 h 54"/>
                <a:gd name="T48" fmla="*/ 38 w 53"/>
                <a:gd name="T49" fmla="*/ 51 h 54"/>
                <a:gd name="T50" fmla="*/ 39 w 53"/>
                <a:gd name="T51" fmla="*/ 43 h 54"/>
                <a:gd name="T52" fmla="*/ 47 w 53"/>
                <a:gd name="T53" fmla="*/ 43 h 54"/>
                <a:gd name="T54" fmla="*/ 44 w 53"/>
                <a:gd name="T55" fmla="*/ 35 h 54"/>
                <a:gd name="T56" fmla="*/ 52 w 53"/>
                <a:gd name="T5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3" h="54">
                  <a:moveTo>
                    <a:pt x="52" y="31"/>
                  </a:moveTo>
                  <a:cubicBezTo>
                    <a:pt x="53" y="30"/>
                    <a:pt x="51" y="28"/>
                    <a:pt x="49" y="27"/>
                  </a:cubicBezTo>
                  <a:cubicBezTo>
                    <a:pt x="51" y="25"/>
                    <a:pt x="52" y="23"/>
                    <a:pt x="52" y="22"/>
                  </a:cubicBezTo>
                  <a:cubicBezTo>
                    <a:pt x="52" y="20"/>
                    <a:pt x="48" y="19"/>
                    <a:pt x="42" y="19"/>
                  </a:cubicBezTo>
                  <a:cubicBezTo>
                    <a:pt x="45" y="14"/>
                    <a:pt x="47" y="10"/>
                    <a:pt x="45" y="8"/>
                  </a:cubicBezTo>
                  <a:cubicBezTo>
                    <a:pt x="44" y="7"/>
                    <a:pt x="41" y="8"/>
                    <a:pt x="38" y="10"/>
                  </a:cubicBezTo>
                  <a:cubicBezTo>
                    <a:pt x="38" y="6"/>
                    <a:pt x="37" y="3"/>
                    <a:pt x="36" y="2"/>
                  </a:cubicBezTo>
                  <a:cubicBezTo>
                    <a:pt x="34" y="2"/>
                    <a:pt x="32" y="3"/>
                    <a:pt x="29" y="7"/>
                  </a:cubicBezTo>
                  <a:cubicBezTo>
                    <a:pt x="28" y="3"/>
                    <a:pt x="26" y="0"/>
                    <a:pt x="24" y="1"/>
                  </a:cubicBezTo>
                  <a:cubicBezTo>
                    <a:pt x="23" y="1"/>
                    <a:pt x="22" y="3"/>
                    <a:pt x="21" y="6"/>
                  </a:cubicBezTo>
                  <a:cubicBezTo>
                    <a:pt x="18" y="4"/>
                    <a:pt x="16" y="3"/>
                    <a:pt x="14" y="3"/>
                  </a:cubicBezTo>
                  <a:cubicBezTo>
                    <a:pt x="13" y="4"/>
                    <a:pt x="13" y="7"/>
                    <a:pt x="13" y="12"/>
                  </a:cubicBezTo>
                  <a:cubicBezTo>
                    <a:pt x="9" y="10"/>
                    <a:pt x="6" y="10"/>
                    <a:pt x="5" y="11"/>
                  </a:cubicBezTo>
                  <a:cubicBezTo>
                    <a:pt x="4" y="13"/>
                    <a:pt x="5" y="16"/>
                    <a:pt x="8" y="20"/>
                  </a:cubicBezTo>
                  <a:cubicBezTo>
                    <a:pt x="3" y="20"/>
                    <a:pt x="0" y="21"/>
                    <a:pt x="0" y="23"/>
                  </a:cubicBezTo>
                  <a:cubicBezTo>
                    <a:pt x="0" y="25"/>
                    <a:pt x="1" y="26"/>
                    <a:pt x="4" y="28"/>
                  </a:cubicBezTo>
                  <a:cubicBezTo>
                    <a:pt x="1" y="29"/>
                    <a:pt x="0" y="31"/>
                    <a:pt x="0" y="32"/>
                  </a:cubicBezTo>
                  <a:cubicBezTo>
                    <a:pt x="0" y="34"/>
                    <a:pt x="4" y="35"/>
                    <a:pt x="10" y="36"/>
                  </a:cubicBezTo>
                  <a:cubicBezTo>
                    <a:pt x="7" y="40"/>
                    <a:pt x="6" y="44"/>
                    <a:pt x="7" y="46"/>
                  </a:cubicBezTo>
                  <a:cubicBezTo>
                    <a:pt x="8" y="47"/>
                    <a:pt x="11" y="46"/>
                    <a:pt x="15" y="45"/>
                  </a:cubicBezTo>
                  <a:cubicBezTo>
                    <a:pt x="14" y="49"/>
                    <a:pt x="15" y="51"/>
                    <a:pt x="16" y="52"/>
                  </a:cubicBezTo>
                  <a:cubicBezTo>
                    <a:pt x="18" y="53"/>
                    <a:pt x="20" y="51"/>
                    <a:pt x="23" y="48"/>
                  </a:cubicBezTo>
                  <a:cubicBezTo>
                    <a:pt x="24" y="51"/>
                    <a:pt x="26" y="54"/>
                    <a:pt x="28" y="54"/>
                  </a:cubicBezTo>
                  <a:cubicBezTo>
                    <a:pt x="29" y="54"/>
                    <a:pt x="31" y="51"/>
                    <a:pt x="32" y="48"/>
                  </a:cubicBezTo>
                  <a:cubicBezTo>
                    <a:pt x="34" y="50"/>
                    <a:pt x="36" y="52"/>
                    <a:pt x="38" y="51"/>
                  </a:cubicBezTo>
                  <a:cubicBezTo>
                    <a:pt x="39" y="50"/>
                    <a:pt x="40" y="47"/>
                    <a:pt x="39" y="43"/>
                  </a:cubicBezTo>
                  <a:cubicBezTo>
                    <a:pt x="43" y="44"/>
                    <a:pt x="46" y="45"/>
                    <a:pt x="47" y="43"/>
                  </a:cubicBezTo>
                  <a:cubicBezTo>
                    <a:pt x="48" y="42"/>
                    <a:pt x="47" y="39"/>
                    <a:pt x="44" y="35"/>
                  </a:cubicBezTo>
                  <a:cubicBezTo>
                    <a:pt x="49" y="34"/>
                    <a:pt x="52" y="33"/>
                    <a:pt x="52" y="31"/>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23" name="Полилиния 22"/>
            <p:cNvSpPr>
              <a:spLocks/>
            </p:cNvSpPr>
            <p:nvPr userDrawn="1"/>
          </p:nvSpPr>
          <p:spPr bwMode="auto">
            <a:xfrm flipH="1">
              <a:off x="118857" y="1370013"/>
              <a:ext cx="260350" cy="258762"/>
            </a:xfrm>
            <a:custGeom>
              <a:avLst/>
              <a:gdLst>
                <a:gd name="T0" fmla="*/ 50 w 106"/>
                <a:gd name="T1" fmla="*/ 0 h 106"/>
                <a:gd name="T2" fmla="*/ 50 w 106"/>
                <a:gd name="T3" fmla="*/ 0 h 106"/>
                <a:gd name="T4" fmla="*/ 42 w 106"/>
                <a:gd name="T5" fmla="*/ 12 h 106"/>
                <a:gd name="T6" fmla="*/ 32 w 106"/>
                <a:gd name="T7" fmla="*/ 5 h 106"/>
                <a:gd name="T8" fmla="*/ 30 w 106"/>
                <a:gd name="T9" fmla="*/ 5 h 106"/>
                <a:gd name="T10" fmla="*/ 28 w 106"/>
                <a:gd name="T11" fmla="*/ 22 h 106"/>
                <a:gd name="T12" fmla="*/ 16 w 106"/>
                <a:gd name="T13" fmla="*/ 19 h 106"/>
                <a:gd name="T14" fmla="*/ 11 w 106"/>
                <a:gd name="T15" fmla="*/ 21 h 106"/>
                <a:gd name="T16" fmla="*/ 17 w 106"/>
                <a:gd name="T17" fmla="*/ 38 h 106"/>
                <a:gd name="T18" fmla="*/ 1 w 106"/>
                <a:gd name="T19" fmla="*/ 45 h 106"/>
                <a:gd name="T20" fmla="*/ 8 w 106"/>
                <a:gd name="T21" fmla="*/ 54 h 106"/>
                <a:gd name="T22" fmla="*/ 1 w 106"/>
                <a:gd name="T23" fmla="*/ 63 h 106"/>
                <a:gd name="T24" fmla="*/ 21 w 106"/>
                <a:gd name="T25" fmla="*/ 70 h 106"/>
                <a:gd name="T26" fmla="*/ 15 w 106"/>
                <a:gd name="T27" fmla="*/ 91 h 106"/>
                <a:gd name="T28" fmla="*/ 19 w 106"/>
                <a:gd name="T29" fmla="*/ 92 h 106"/>
                <a:gd name="T30" fmla="*/ 30 w 106"/>
                <a:gd name="T31" fmla="*/ 88 h 106"/>
                <a:gd name="T32" fmla="*/ 34 w 106"/>
                <a:gd name="T33" fmla="*/ 103 h 106"/>
                <a:gd name="T34" fmla="*/ 35 w 106"/>
                <a:gd name="T35" fmla="*/ 103 h 106"/>
                <a:gd name="T36" fmla="*/ 47 w 106"/>
                <a:gd name="T37" fmla="*/ 94 h 106"/>
                <a:gd name="T38" fmla="*/ 56 w 106"/>
                <a:gd name="T39" fmla="*/ 106 h 106"/>
                <a:gd name="T40" fmla="*/ 57 w 106"/>
                <a:gd name="T41" fmla="*/ 106 h 106"/>
                <a:gd name="T42" fmla="*/ 64 w 106"/>
                <a:gd name="T43" fmla="*/ 95 h 106"/>
                <a:gd name="T44" fmla="*/ 75 w 106"/>
                <a:gd name="T45" fmla="*/ 101 h 106"/>
                <a:gd name="T46" fmla="*/ 77 w 106"/>
                <a:gd name="T47" fmla="*/ 101 h 106"/>
                <a:gd name="T48" fmla="*/ 79 w 106"/>
                <a:gd name="T49" fmla="*/ 84 h 106"/>
                <a:gd name="T50" fmla="*/ 91 w 106"/>
                <a:gd name="T51" fmla="*/ 87 h 106"/>
                <a:gd name="T52" fmla="*/ 96 w 106"/>
                <a:gd name="T53" fmla="*/ 85 h 106"/>
                <a:gd name="T54" fmla="*/ 89 w 106"/>
                <a:gd name="T55" fmla="*/ 68 h 106"/>
                <a:gd name="T56" fmla="*/ 106 w 106"/>
                <a:gd name="T57" fmla="*/ 61 h 106"/>
                <a:gd name="T58" fmla="*/ 98 w 106"/>
                <a:gd name="T59" fmla="*/ 52 h 106"/>
                <a:gd name="T60" fmla="*/ 106 w 106"/>
                <a:gd name="T61" fmla="*/ 43 h 106"/>
                <a:gd name="T62" fmla="*/ 85 w 106"/>
                <a:gd name="T63" fmla="*/ 36 h 106"/>
                <a:gd name="T64" fmla="*/ 91 w 106"/>
                <a:gd name="T65" fmla="*/ 16 h 106"/>
                <a:gd name="T66" fmla="*/ 88 w 106"/>
                <a:gd name="T67" fmla="*/ 15 h 106"/>
                <a:gd name="T68" fmla="*/ 76 w 106"/>
                <a:gd name="T69" fmla="*/ 18 h 106"/>
                <a:gd name="T70" fmla="*/ 73 w 106"/>
                <a:gd name="T71" fmla="*/ 4 h 106"/>
                <a:gd name="T72" fmla="*/ 71 w 106"/>
                <a:gd name="T73" fmla="*/ 3 h 106"/>
                <a:gd name="T74" fmla="*/ 60 w 106"/>
                <a:gd name="T75" fmla="*/ 12 h 106"/>
                <a:gd name="T76" fmla="*/ 50 w 106"/>
                <a:gd name="T7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 h="106">
                  <a:moveTo>
                    <a:pt x="50" y="0"/>
                  </a:moveTo>
                  <a:cubicBezTo>
                    <a:pt x="50" y="0"/>
                    <a:pt x="50" y="0"/>
                    <a:pt x="50" y="0"/>
                  </a:cubicBezTo>
                  <a:cubicBezTo>
                    <a:pt x="47" y="0"/>
                    <a:pt x="44" y="5"/>
                    <a:pt x="42" y="12"/>
                  </a:cubicBezTo>
                  <a:cubicBezTo>
                    <a:pt x="38" y="7"/>
                    <a:pt x="34" y="5"/>
                    <a:pt x="32" y="5"/>
                  </a:cubicBezTo>
                  <a:cubicBezTo>
                    <a:pt x="31" y="5"/>
                    <a:pt x="30" y="5"/>
                    <a:pt x="30" y="5"/>
                  </a:cubicBezTo>
                  <a:cubicBezTo>
                    <a:pt x="27" y="7"/>
                    <a:pt x="26" y="13"/>
                    <a:pt x="28" y="22"/>
                  </a:cubicBezTo>
                  <a:cubicBezTo>
                    <a:pt x="23" y="20"/>
                    <a:pt x="19" y="19"/>
                    <a:pt x="16" y="19"/>
                  </a:cubicBezTo>
                  <a:cubicBezTo>
                    <a:pt x="13" y="19"/>
                    <a:pt x="12" y="20"/>
                    <a:pt x="11" y="21"/>
                  </a:cubicBezTo>
                  <a:cubicBezTo>
                    <a:pt x="8" y="24"/>
                    <a:pt x="11" y="30"/>
                    <a:pt x="17" y="38"/>
                  </a:cubicBezTo>
                  <a:cubicBezTo>
                    <a:pt x="7" y="39"/>
                    <a:pt x="1" y="42"/>
                    <a:pt x="1" y="45"/>
                  </a:cubicBezTo>
                  <a:cubicBezTo>
                    <a:pt x="0" y="48"/>
                    <a:pt x="3" y="51"/>
                    <a:pt x="8" y="54"/>
                  </a:cubicBezTo>
                  <a:cubicBezTo>
                    <a:pt x="3" y="57"/>
                    <a:pt x="0" y="61"/>
                    <a:pt x="1" y="63"/>
                  </a:cubicBezTo>
                  <a:cubicBezTo>
                    <a:pt x="2" y="67"/>
                    <a:pt x="10" y="70"/>
                    <a:pt x="21" y="70"/>
                  </a:cubicBezTo>
                  <a:cubicBezTo>
                    <a:pt x="15" y="80"/>
                    <a:pt x="12" y="88"/>
                    <a:pt x="15" y="91"/>
                  </a:cubicBezTo>
                  <a:cubicBezTo>
                    <a:pt x="16" y="91"/>
                    <a:pt x="17" y="92"/>
                    <a:pt x="19" y="92"/>
                  </a:cubicBezTo>
                  <a:cubicBezTo>
                    <a:pt x="22" y="92"/>
                    <a:pt x="26" y="91"/>
                    <a:pt x="30" y="88"/>
                  </a:cubicBezTo>
                  <a:cubicBezTo>
                    <a:pt x="30" y="96"/>
                    <a:pt x="31" y="102"/>
                    <a:pt x="34" y="103"/>
                  </a:cubicBezTo>
                  <a:cubicBezTo>
                    <a:pt x="34" y="103"/>
                    <a:pt x="35" y="103"/>
                    <a:pt x="35" y="103"/>
                  </a:cubicBezTo>
                  <a:cubicBezTo>
                    <a:pt x="38" y="103"/>
                    <a:pt x="42" y="100"/>
                    <a:pt x="47" y="94"/>
                  </a:cubicBezTo>
                  <a:cubicBezTo>
                    <a:pt x="50" y="102"/>
                    <a:pt x="53" y="106"/>
                    <a:pt x="56" y="106"/>
                  </a:cubicBezTo>
                  <a:cubicBezTo>
                    <a:pt x="56" y="106"/>
                    <a:pt x="57" y="106"/>
                    <a:pt x="57" y="106"/>
                  </a:cubicBezTo>
                  <a:cubicBezTo>
                    <a:pt x="60" y="106"/>
                    <a:pt x="62" y="102"/>
                    <a:pt x="64" y="95"/>
                  </a:cubicBezTo>
                  <a:cubicBezTo>
                    <a:pt x="69" y="99"/>
                    <a:pt x="72" y="101"/>
                    <a:pt x="75" y="101"/>
                  </a:cubicBezTo>
                  <a:cubicBezTo>
                    <a:pt x="76" y="101"/>
                    <a:pt x="76" y="101"/>
                    <a:pt x="77" y="101"/>
                  </a:cubicBezTo>
                  <a:cubicBezTo>
                    <a:pt x="80" y="99"/>
                    <a:pt x="81" y="93"/>
                    <a:pt x="79" y="84"/>
                  </a:cubicBezTo>
                  <a:cubicBezTo>
                    <a:pt x="84" y="86"/>
                    <a:pt x="88" y="87"/>
                    <a:pt x="91" y="87"/>
                  </a:cubicBezTo>
                  <a:cubicBezTo>
                    <a:pt x="93" y="87"/>
                    <a:pt x="95" y="87"/>
                    <a:pt x="96" y="85"/>
                  </a:cubicBezTo>
                  <a:cubicBezTo>
                    <a:pt x="98" y="82"/>
                    <a:pt x="95" y="76"/>
                    <a:pt x="89" y="68"/>
                  </a:cubicBezTo>
                  <a:cubicBezTo>
                    <a:pt x="99" y="67"/>
                    <a:pt x="105" y="65"/>
                    <a:pt x="106" y="61"/>
                  </a:cubicBezTo>
                  <a:cubicBezTo>
                    <a:pt x="106" y="58"/>
                    <a:pt x="104" y="55"/>
                    <a:pt x="98" y="52"/>
                  </a:cubicBezTo>
                  <a:cubicBezTo>
                    <a:pt x="103" y="49"/>
                    <a:pt x="106" y="46"/>
                    <a:pt x="106" y="43"/>
                  </a:cubicBezTo>
                  <a:cubicBezTo>
                    <a:pt x="105" y="39"/>
                    <a:pt x="97" y="37"/>
                    <a:pt x="85" y="36"/>
                  </a:cubicBezTo>
                  <a:cubicBezTo>
                    <a:pt x="92" y="27"/>
                    <a:pt x="94" y="19"/>
                    <a:pt x="91" y="16"/>
                  </a:cubicBezTo>
                  <a:cubicBezTo>
                    <a:pt x="90" y="15"/>
                    <a:pt x="89" y="15"/>
                    <a:pt x="88" y="15"/>
                  </a:cubicBezTo>
                  <a:cubicBezTo>
                    <a:pt x="85" y="15"/>
                    <a:pt x="81" y="16"/>
                    <a:pt x="76" y="18"/>
                  </a:cubicBezTo>
                  <a:cubicBezTo>
                    <a:pt x="77" y="10"/>
                    <a:pt x="76" y="5"/>
                    <a:pt x="73" y="4"/>
                  </a:cubicBezTo>
                  <a:cubicBezTo>
                    <a:pt x="72" y="3"/>
                    <a:pt x="72" y="3"/>
                    <a:pt x="71" y="3"/>
                  </a:cubicBezTo>
                  <a:cubicBezTo>
                    <a:pt x="68" y="3"/>
                    <a:pt x="64" y="7"/>
                    <a:pt x="60" y="12"/>
                  </a:cubicBezTo>
                  <a:cubicBezTo>
                    <a:pt x="57" y="5"/>
                    <a:pt x="54" y="0"/>
                    <a:pt x="50" y="0"/>
                  </a:cubicBez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24" name="Полилиния 23"/>
            <p:cNvSpPr>
              <a:spLocks/>
            </p:cNvSpPr>
            <p:nvPr userDrawn="1"/>
          </p:nvSpPr>
          <p:spPr bwMode="auto">
            <a:xfrm flipH="1">
              <a:off x="309563" y="4675188"/>
              <a:ext cx="246063" cy="347662"/>
            </a:xfrm>
            <a:custGeom>
              <a:avLst/>
              <a:gdLst>
                <a:gd name="T0" fmla="*/ 78 w 100"/>
                <a:gd name="T1" fmla="*/ 15 h 142"/>
                <a:gd name="T2" fmla="*/ 30 w 100"/>
                <a:gd name="T3" fmla="*/ 130 h 142"/>
                <a:gd name="T4" fmla="*/ 78 w 100"/>
                <a:gd name="T5" fmla="*/ 15 h 142"/>
              </a:gdLst>
              <a:ahLst/>
              <a:cxnLst>
                <a:cxn ang="0">
                  <a:pos x="T0" y="T1"/>
                </a:cxn>
                <a:cxn ang="0">
                  <a:pos x="T2" y="T3"/>
                </a:cxn>
                <a:cxn ang="0">
                  <a:pos x="T4" y="T5"/>
                </a:cxn>
              </a:cxnLst>
              <a:rect l="0" t="0" r="r" b="b"/>
              <a:pathLst>
                <a:path w="100" h="142">
                  <a:moveTo>
                    <a:pt x="78" y="15"/>
                  </a:moveTo>
                  <a:cubicBezTo>
                    <a:pt x="100" y="37"/>
                    <a:pt x="60" y="118"/>
                    <a:pt x="30" y="130"/>
                  </a:cubicBezTo>
                  <a:cubicBezTo>
                    <a:pt x="0" y="142"/>
                    <a:pt x="63" y="0"/>
                    <a:pt x="78" y="15"/>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25" name="Полилиния 24"/>
            <p:cNvSpPr>
              <a:spLocks/>
            </p:cNvSpPr>
            <p:nvPr userDrawn="1"/>
          </p:nvSpPr>
          <p:spPr bwMode="auto">
            <a:xfrm flipH="1">
              <a:off x="608013" y="6858000"/>
              <a:ext cx="9525" cy="0"/>
            </a:xfrm>
            <a:custGeom>
              <a:avLst/>
              <a:gdLst>
                <a:gd name="T0" fmla="*/ 6 w 6"/>
                <a:gd name="T1" fmla="*/ 0 w 6"/>
                <a:gd name="T2" fmla="*/ 6 w 6"/>
              </a:gdLst>
              <a:ahLst/>
              <a:cxnLst>
                <a:cxn ang="0">
                  <a:pos x="T0" y="0"/>
                </a:cxn>
                <a:cxn ang="0">
                  <a:pos x="T1" y="0"/>
                </a:cxn>
                <a:cxn ang="0">
                  <a:pos x="T2" y="0"/>
                </a:cxn>
              </a:cxnLst>
              <a:rect l="0" t="0" r="r" b="b"/>
              <a:pathLst>
                <a:path w="6">
                  <a:moveTo>
                    <a:pt x="6" y="0"/>
                  </a:moveTo>
                  <a:lnTo>
                    <a:pt x="0" y="0"/>
                  </a:lnTo>
                  <a:lnTo>
                    <a:pt x="6" y="0"/>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6" name="Строка 27"/>
            <p:cNvSpPr>
              <a:spLocks noChangeShapeType="1"/>
            </p:cNvSpPr>
            <p:nvPr userDrawn="1"/>
          </p:nvSpPr>
          <p:spPr bwMode="auto">
            <a:xfrm>
              <a:off x="608013" y="6858000"/>
              <a:ext cx="952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7" name="Полилиния 26"/>
            <p:cNvSpPr>
              <a:spLocks/>
            </p:cNvSpPr>
            <p:nvPr userDrawn="1"/>
          </p:nvSpPr>
          <p:spPr bwMode="auto">
            <a:xfrm flipH="1">
              <a:off x="600075" y="5172075"/>
              <a:ext cx="339725" cy="1685925"/>
            </a:xfrm>
            <a:custGeom>
              <a:avLst/>
              <a:gdLst>
                <a:gd name="T0" fmla="*/ 131 w 138"/>
                <a:gd name="T1" fmla="*/ 689 h 689"/>
                <a:gd name="T2" fmla="*/ 0 w 138"/>
                <a:gd name="T3" fmla="*/ 4 h 689"/>
                <a:gd name="T4" fmla="*/ 1 w 138"/>
                <a:gd name="T5" fmla="*/ 0 h 689"/>
                <a:gd name="T6" fmla="*/ 132 w 138"/>
                <a:gd name="T7" fmla="*/ 403 h 689"/>
                <a:gd name="T8" fmla="*/ 135 w 138"/>
                <a:gd name="T9" fmla="*/ 689 h 689"/>
              </a:gdLst>
              <a:ahLst/>
              <a:cxnLst>
                <a:cxn ang="0">
                  <a:pos x="T0" y="T1"/>
                </a:cxn>
                <a:cxn ang="0">
                  <a:pos x="T2" y="T3"/>
                </a:cxn>
                <a:cxn ang="0">
                  <a:pos x="T4" y="T5"/>
                </a:cxn>
                <a:cxn ang="0">
                  <a:pos x="T6" y="T7"/>
                </a:cxn>
                <a:cxn ang="0">
                  <a:pos x="T8" y="T9"/>
                </a:cxn>
              </a:cxnLst>
              <a:rect l="0" t="0" r="r" b="b"/>
              <a:pathLst>
                <a:path w="138" h="689">
                  <a:moveTo>
                    <a:pt x="131" y="689"/>
                  </a:moveTo>
                  <a:cubicBezTo>
                    <a:pt x="136" y="509"/>
                    <a:pt x="136" y="50"/>
                    <a:pt x="0" y="4"/>
                  </a:cubicBezTo>
                  <a:cubicBezTo>
                    <a:pt x="1" y="0"/>
                    <a:pt x="1" y="0"/>
                    <a:pt x="1" y="0"/>
                  </a:cubicBezTo>
                  <a:cubicBezTo>
                    <a:pt x="73" y="25"/>
                    <a:pt x="117" y="161"/>
                    <a:pt x="132" y="403"/>
                  </a:cubicBezTo>
                  <a:cubicBezTo>
                    <a:pt x="138" y="513"/>
                    <a:pt x="137" y="621"/>
                    <a:pt x="135" y="689"/>
                  </a:cubicBez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ru-RU" dirty="0"/>
            </a:p>
          </p:txBody>
        </p:sp>
        <p:grpSp>
          <p:nvGrpSpPr>
            <p:cNvPr id="28" name="Группа 27"/>
            <p:cNvGrpSpPr/>
            <p:nvPr userDrawn="1"/>
          </p:nvGrpSpPr>
          <p:grpSpPr>
            <a:xfrm rot="21049918">
              <a:off x="516851" y="3319634"/>
              <a:ext cx="682233" cy="504823"/>
              <a:chOff x="452438" y="3540125"/>
              <a:chExt cx="750888" cy="555625"/>
            </a:xfrm>
          </p:grpSpPr>
          <p:sp>
            <p:nvSpPr>
              <p:cNvPr id="29" name="Полилиния 28"/>
              <p:cNvSpPr>
                <a:spLocks/>
              </p:cNvSpPr>
              <p:nvPr userDrawn="1"/>
            </p:nvSpPr>
            <p:spPr bwMode="auto">
              <a:xfrm flipH="1">
                <a:off x="546100" y="3540125"/>
                <a:ext cx="657226" cy="555625"/>
              </a:xfrm>
              <a:custGeom>
                <a:avLst/>
                <a:gdLst>
                  <a:gd name="T0" fmla="*/ 265 w 267"/>
                  <a:gd name="T1" fmla="*/ 93 h 227"/>
                  <a:gd name="T2" fmla="*/ 192 w 267"/>
                  <a:gd name="T3" fmla="*/ 3 h 227"/>
                  <a:gd name="T4" fmla="*/ 130 w 267"/>
                  <a:gd name="T5" fmla="*/ 64 h 227"/>
                  <a:gd name="T6" fmla="*/ 52 w 267"/>
                  <a:gd name="T7" fmla="*/ 86 h 227"/>
                  <a:gd name="T8" fmla="*/ 208 w 267"/>
                  <a:gd name="T9" fmla="*/ 200 h 227"/>
                  <a:gd name="T10" fmla="*/ 265 w 267"/>
                  <a:gd name="T11" fmla="*/ 93 h 227"/>
                </a:gdLst>
                <a:ahLst/>
                <a:cxnLst>
                  <a:cxn ang="0">
                    <a:pos x="T0" y="T1"/>
                  </a:cxn>
                  <a:cxn ang="0">
                    <a:pos x="T2" y="T3"/>
                  </a:cxn>
                  <a:cxn ang="0">
                    <a:pos x="T4" y="T5"/>
                  </a:cxn>
                  <a:cxn ang="0">
                    <a:pos x="T6" y="T7"/>
                  </a:cxn>
                  <a:cxn ang="0">
                    <a:pos x="T8" y="T9"/>
                  </a:cxn>
                  <a:cxn ang="0">
                    <a:pos x="T10" y="T11"/>
                  </a:cxn>
                </a:cxnLst>
                <a:rect l="0" t="0" r="r" b="b"/>
                <a:pathLst>
                  <a:path w="267" h="227">
                    <a:moveTo>
                      <a:pt x="265" y="93"/>
                    </a:moveTo>
                    <a:cubicBezTo>
                      <a:pt x="263" y="39"/>
                      <a:pt x="218" y="0"/>
                      <a:pt x="192" y="3"/>
                    </a:cubicBezTo>
                    <a:cubicBezTo>
                      <a:pt x="151" y="8"/>
                      <a:pt x="133" y="33"/>
                      <a:pt x="130" y="64"/>
                    </a:cubicBezTo>
                    <a:cubicBezTo>
                      <a:pt x="95" y="57"/>
                      <a:pt x="61" y="69"/>
                      <a:pt x="52" y="86"/>
                    </a:cubicBezTo>
                    <a:cubicBezTo>
                      <a:pt x="0" y="183"/>
                      <a:pt x="156" y="227"/>
                      <a:pt x="208" y="200"/>
                    </a:cubicBezTo>
                    <a:cubicBezTo>
                      <a:pt x="232" y="195"/>
                      <a:pt x="267" y="136"/>
                      <a:pt x="265" y="93"/>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30" name="Полилиния 29"/>
              <p:cNvSpPr>
                <a:spLocks/>
              </p:cNvSpPr>
              <p:nvPr userDrawn="1"/>
            </p:nvSpPr>
            <p:spPr bwMode="auto">
              <a:xfrm flipH="1">
                <a:off x="452438" y="3581400"/>
                <a:ext cx="735013" cy="509587"/>
              </a:xfrm>
              <a:custGeom>
                <a:avLst/>
                <a:gdLst>
                  <a:gd name="T0" fmla="*/ 291 w 299"/>
                  <a:gd name="T1" fmla="*/ 15 h 208"/>
                  <a:gd name="T2" fmla="*/ 201 w 299"/>
                  <a:gd name="T3" fmla="*/ 160 h 208"/>
                  <a:gd name="T4" fmla="*/ 176 w 299"/>
                  <a:gd name="T5" fmla="*/ 94 h 208"/>
                  <a:gd name="T6" fmla="*/ 108 w 299"/>
                  <a:gd name="T7" fmla="*/ 20 h 208"/>
                  <a:gd name="T8" fmla="*/ 176 w 299"/>
                  <a:gd name="T9" fmla="*/ 172 h 208"/>
                  <a:gd name="T10" fmla="*/ 107 w 299"/>
                  <a:gd name="T11" fmla="*/ 150 h 208"/>
                  <a:gd name="T12" fmla="*/ 6 w 299"/>
                  <a:gd name="T13" fmla="*/ 157 h 208"/>
                  <a:gd name="T14" fmla="*/ 199 w 299"/>
                  <a:gd name="T15" fmla="*/ 192 h 208"/>
                  <a:gd name="T16" fmla="*/ 203 w 299"/>
                  <a:gd name="T17" fmla="*/ 192 h 208"/>
                  <a:gd name="T18" fmla="*/ 205 w 299"/>
                  <a:gd name="T19" fmla="*/ 189 h 208"/>
                  <a:gd name="T20" fmla="*/ 267 w 299"/>
                  <a:gd name="T21" fmla="*/ 113 h 208"/>
                  <a:gd name="T22" fmla="*/ 291 w 299"/>
                  <a:gd name="T23" fmla="*/ 15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208">
                    <a:moveTo>
                      <a:pt x="291" y="15"/>
                    </a:moveTo>
                    <a:cubicBezTo>
                      <a:pt x="262" y="0"/>
                      <a:pt x="214" y="106"/>
                      <a:pt x="201" y="160"/>
                    </a:cubicBezTo>
                    <a:cubicBezTo>
                      <a:pt x="196" y="140"/>
                      <a:pt x="186" y="115"/>
                      <a:pt x="176" y="94"/>
                    </a:cubicBezTo>
                    <a:cubicBezTo>
                      <a:pt x="150" y="46"/>
                      <a:pt x="116" y="15"/>
                      <a:pt x="108" y="20"/>
                    </a:cubicBezTo>
                    <a:cubicBezTo>
                      <a:pt x="80" y="36"/>
                      <a:pt x="138" y="130"/>
                      <a:pt x="176" y="172"/>
                    </a:cubicBezTo>
                    <a:cubicBezTo>
                      <a:pt x="157" y="164"/>
                      <a:pt x="130" y="154"/>
                      <a:pt x="107" y="150"/>
                    </a:cubicBezTo>
                    <a:cubicBezTo>
                      <a:pt x="53" y="140"/>
                      <a:pt x="7" y="148"/>
                      <a:pt x="6" y="157"/>
                    </a:cubicBezTo>
                    <a:cubicBezTo>
                      <a:pt x="0" y="197"/>
                      <a:pt x="179" y="208"/>
                      <a:pt x="199" y="192"/>
                    </a:cubicBezTo>
                    <a:cubicBezTo>
                      <a:pt x="200" y="193"/>
                      <a:pt x="202" y="193"/>
                      <a:pt x="203" y="192"/>
                    </a:cubicBezTo>
                    <a:cubicBezTo>
                      <a:pt x="204" y="192"/>
                      <a:pt x="205" y="191"/>
                      <a:pt x="205" y="189"/>
                    </a:cubicBezTo>
                    <a:cubicBezTo>
                      <a:pt x="218" y="182"/>
                      <a:pt x="249" y="146"/>
                      <a:pt x="267" y="113"/>
                    </a:cubicBezTo>
                    <a:cubicBezTo>
                      <a:pt x="292" y="65"/>
                      <a:pt x="299" y="19"/>
                      <a:pt x="291" y="15"/>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grpSp>
        <p:sp>
          <p:nvSpPr>
            <p:cNvPr id="31" name="Овал 30"/>
            <p:cNvSpPr>
              <a:spLocks noChangeArrowheads="1"/>
            </p:cNvSpPr>
            <p:nvPr userDrawn="1"/>
          </p:nvSpPr>
          <p:spPr bwMode="auto">
            <a:xfrm flipH="1">
              <a:off x="822178" y="5832156"/>
              <a:ext cx="82550" cy="69850"/>
            </a:xfrm>
            <a:prstGeom prst="ellipse">
              <a:avLst/>
            </a:pr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2" name="Полилиния 31"/>
            <p:cNvSpPr>
              <a:spLocks/>
            </p:cNvSpPr>
            <p:nvPr userDrawn="1"/>
          </p:nvSpPr>
          <p:spPr bwMode="auto">
            <a:xfrm flipH="1">
              <a:off x="125840" y="3663574"/>
              <a:ext cx="519113" cy="444500"/>
            </a:xfrm>
            <a:custGeom>
              <a:avLst/>
              <a:gdLst>
                <a:gd name="T0" fmla="*/ 174 w 211"/>
                <a:gd name="T1" fmla="*/ 17 h 182"/>
                <a:gd name="T2" fmla="*/ 92 w 211"/>
                <a:gd name="T3" fmla="*/ 159 h 182"/>
                <a:gd name="T4" fmla="*/ 1 w 211"/>
                <a:gd name="T5" fmla="*/ 83 h 182"/>
                <a:gd name="T6" fmla="*/ 89 w 211"/>
                <a:gd name="T7" fmla="*/ 169 h 182"/>
                <a:gd name="T8" fmla="*/ 174 w 211"/>
                <a:gd name="T9" fmla="*/ 17 h 182"/>
              </a:gdLst>
              <a:ahLst/>
              <a:cxnLst>
                <a:cxn ang="0">
                  <a:pos x="T0" y="T1"/>
                </a:cxn>
                <a:cxn ang="0">
                  <a:pos x="T2" y="T3"/>
                </a:cxn>
                <a:cxn ang="0">
                  <a:pos x="T4" y="T5"/>
                </a:cxn>
                <a:cxn ang="0">
                  <a:pos x="T6" y="T7"/>
                </a:cxn>
                <a:cxn ang="0">
                  <a:pos x="T8" y="T9"/>
                </a:cxn>
              </a:cxnLst>
              <a:rect l="0" t="0" r="r" b="b"/>
              <a:pathLst>
                <a:path w="211" h="182">
                  <a:moveTo>
                    <a:pt x="174" y="17"/>
                  </a:moveTo>
                  <a:cubicBezTo>
                    <a:pt x="146" y="0"/>
                    <a:pt x="104" y="130"/>
                    <a:pt x="92" y="159"/>
                  </a:cubicBezTo>
                  <a:cubicBezTo>
                    <a:pt x="81" y="131"/>
                    <a:pt x="0" y="55"/>
                    <a:pt x="1" y="83"/>
                  </a:cubicBezTo>
                  <a:cubicBezTo>
                    <a:pt x="1" y="115"/>
                    <a:pt x="59" y="178"/>
                    <a:pt x="89" y="169"/>
                  </a:cubicBezTo>
                  <a:cubicBezTo>
                    <a:pt x="92" y="182"/>
                    <a:pt x="211" y="39"/>
                    <a:pt x="174" y="17"/>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3" name="Полилиния 32"/>
            <p:cNvSpPr>
              <a:spLocks/>
            </p:cNvSpPr>
            <p:nvPr userDrawn="1"/>
          </p:nvSpPr>
          <p:spPr bwMode="auto">
            <a:xfrm flipH="1">
              <a:off x="725487" y="6030892"/>
              <a:ext cx="201613" cy="536575"/>
            </a:xfrm>
            <a:custGeom>
              <a:avLst/>
              <a:gdLst>
                <a:gd name="T0" fmla="*/ 35 w 82"/>
                <a:gd name="T1" fmla="*/ 3 h 219"/>
                <a:gd name="T2" fmla="*/ 24 w 82"/>
                <a:gd name="T3" fmla="*/ 171 h 219"/>
                <a:gd name="T4" fmla="*/ 35 w 82"/>
                <a:gd name="T5" fmla="*/ 3 h 219"/>
              </a:gdLst>
              <a:ahLst/>
              <a:cxnLst>
                <a:cxn ang="0">
                  <a:pos x="T0" y="T1"/>
                </a:cxn>
                <a:cxn ang="0">
                  <a:pos x="T2" y="T3"/>
                </a:cxn>
                <a:cxn ang="0">
                  <a:pos x="T4" y="T5"/>
                </a:cxn>
              </a:cxnLst>
              <a:rect l="0" t="0" r="r" b="b"/>
              <a:pathLst>
                <a:path w="82" h="219">
                  <a:moveTo>
                    <a:pt x="35" y="3"/>
                  </a:moveTo>
                  <a:cubicBezTo>
                    <a:pt x="0" y="0"/>
                    <a:pt x="23" y="150"/>
                    <a:pt x="24" y="171"/>
                  </a:cubicBezTo>
                  <a:cubicBezTo>
                    <a:pt x="25" y="219"/>
                    <a:pt x="82" y="7"/>
                    <a:pt x="35" y="3"/>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4" name="Полилиния 33"/>
            <p:cNvSpPr>
              <a:spLocks/>
            </p:cNvSpPr>
            <p:nvPr userDrawn="1"/>
          </p:nvSpPr>
          <p:spPr bwMode="auto">
            <a:xfrm flipH="1">
              <a:off x="675480" y="6365050"/>
              <a:ext cx="188913" cy="112712"/>
            </a:xfrm>
            <a:custGeom>
              <a:avLst/>
              <a:gdLst>
                <a:gd name="T0" fmla="*/ 73 w 77"/>
                <a:gd name="T1" fmla="*/ 6 h 46"/>
                <a:gd name="T2" fmla="*/ 0 w 77"/>
                <a:gd name="T3" fmla="*/ 46 h 46"/>
                <a:gd name="T4" fmla="*/ 73 w 77"/>
                <a:gd name="T5" fmla="*/ 6 h 46"/>
              </a:gdLst>
              <a:ahLst/>
              <a:cxnLst>
                <a:cxn ang="0">
                  <a:pos x="T0" y="T1"/>
                </a:cxn>
                <a:cxn ang="0">
                  <a:pos x="T2" y="T3"/>
                </a:cxn>
                <a:cxn ang="0">
                  <a:pos x="T4" y="T5"/>
                </a:cxn>
              </a:cxnLst>
              <a:rect l="0" t="0" r="r" b="b"/>
              <a:pathLst>
                <a:path w="77" h="46">
                  <a:moveTo>
                    <a:pt x="73" y="6"/>
                  </a:moveTo>
                  <a:cubicBezTo>
                    <a:pt x="72" y="0"/>
                    <a:pt x="45" y="1"/>
                    <a:pt x="0" y="46"/>
                  </a:cubicBezTo>
                  <a:cubicBezTo>
                    <a:pt x="24" y="43"/>
                    <a:pt x="77" y="29"/>
                    <a:pt x="73" y="6"/>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5" name="Полилиния 38"/>
            <p:cNvSpPr>
              <a:spLocks/>
            </p:cNvSpPr>
            <p:nvPr userDrawn="1"/>
          </p:nvSpPr>
          <p:spPr bwMode="auto">
            <a:xfrm flipH="1">
              <a:off x="444500" y="3063875"/>
              <a:ext cx="168275" cy="177800"/>
            </a:xfrm>
            <a:custGeom>
              <a:avLst/>
              <a:gdLst>
                <a:gd name="T0" fmla="*/ 8 w 68"/>
                <a:gd name="T1" fmla="*/ 25 h 73"/>
                <a:gd name="T2" fmla="*/ 21 w 68"/>
                <a:gd name="T3" fmla="*/ 67 h 73"/>
                <a:gd name="T4" fmla="*/ 61 w 68"/>
                <a:gd name="T5" fmla="*/ 48 h 73"/>
                <a:gd name="T6" fmla="*/ 48 w 68"/>
                <a:gd name="T7" fmla="*/ 6 h 73"/>
                <a:gd name="T8" fmla="*/ 8 w 68"/>
                <a:gd name="T9" fmla="*/ 25 h 73"/>
              </a:gdLst>
              <a:ahLst/>
              <a:cxnLst>
                <a:cxn ang="0">
                  <a:pos x="T0" y="T1"/>
                </a:cxn>
                <a:cxn ang="0">
                  <a:pos x="T2" y="T3"/>
                </a:cxn>
                <a:cxn ang="0">
                  <a:pos x="T4" y="T5"/>
                </a:cxn>
                <a:cxn ang="0">
                  <a:pos x="T6" y="T7"/>
                </a:cxn>
                <a:cxn ang="0">
                  <a:pos x="T8" y="T9"/>
                </a:cxn>
              </a:cxnLst>
              <a:rect l="0" t="0" r="r" b="b"/>
              <a:pathLst>
                <a:path w="68" h="73">
                  <a:moveTo>
                    <a:pt x="8" y="25"/>
                  </a:moveTo>
                  <a:cubicBezTo>
                    <a:pt x="0" y="41"/>
                    <a:pt x="6" y="60"/>
                    <a:pt x="21" y="67"/>
                  </a:cubicBezTo>
                  <a:cubicBezTo>
                    <a:pt x="36" y="73"/>
                    <a:pt x="53" y="65"/>
                    <a:pt x="61" y="48"/>
                  </a:cubicBezTo>
                  <a:cubicBezTo>
                    <a:pt x="68" y="32"/>
                    <a:pt x="63" y="13"/>
                    <a:pt x="48" y="6"/>
                  </a:cubicBezTo>
                  <a:cubicBezTo>
                    <a:pt x="33" y="0"/>
                    <a:pt x="15" y="8"/>
                    <a:pt x="8" y="25"/>
                  </a:cubicBezTo>
                  <a:close/>
                </a:path>
              </a:pathLst>
            </a:custGeom>
            <a:solidFill>
              <a:schemeClr val="accent1">
                <a:lumMod val="40000"/>
                <a:lumOff val="60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36" name="Полилиния 39"/>
            <p:cNvSpPr>
              <a:spLocks/>
            </p:cNvSpPr>
            <p:nvPr userDrawn="1"/>
          </p:nvSpPr>
          <p:spPr bwMode="auto">
            <a:xfrm flipH="1">
              <a:off x="161925" y="5654675"/>
              <a:ext cx="357188" cy="257175"/>
            </a:xfrm>
            <a:custGeom>
              <a:avLst/>
              <a:gdLst>
                <a:gd name="T0" fmla="*/ 116 w 145"/>
                <a:gd name="T1" fmla="*/ 3 h 105"/>
                <a:gd name="T2" fmla="*/ 78 w 145"/>
                <a:gd name="T3" fmla="*/ 23 h 105"/>
                <a:gd name="T4" fmla="*/ 38 w 145"/>
                <a:gd name="T5" fmla="*/ 23 h 105"/>
                <a:gd name="T6" fmla="*/ 97 w 145"/>
                <a:gd name="T7" fmla="*/ 99 h 105"/>
                <a:gd name="T8" fmla="*/ 139 w 145"/>
                <a:gd name="T9" fmla="*/ 56 h 105"/>
                <a:gd name="T10" fmla="*/ 116 w 145"/>
                <a:gd name="T11" fmla="*/ 3 h 105"/>
              </a:gdLst>
              <a:ahLst/>
              <a:cxnLst>
                <a:cxn ang="0">
                  <a:pos x="T0" y="T1"/>
                </a:cxn>
                <a:cxn ang="0">
                  <a:pos x="T2" y="T3"/>
                </a:cxn>
                <a:cxn ang="0">
                  <a:pos x="T4" y="T5"/>
                </a:cxn>
                <a:cxn ang="0">
                  <a:pos x="T6" y="T7"/>
                </a:cxn>
                <a:cxn ang="0">
                  <a:pos x="T8" y="T9"/>
                </a:cxn>
                <a:cxn ang="0">
                  <a:pos x="T10" y="T11"/>
                </a:cxn>
              </a:cxnLst>
              <a:rect l="0" t="0" r="r" b="b"/>
              <a:pathLst>
                <a:path w="145" h="105">
                  <a:moveTo>
                    <a:pt x="116" y="3"/>
                  </a:moveTo>
                  <a:cubicBezTo>
                    <a:pt x="96" y="0"/>
                    <a:pt x="84" y="9"/>
                    <a:pt x="78" y="23"/>
                  </a:cubicBezTo>
                  <a:cubicBezTo>
                    <a:pt x="62" y="15"/>
                    <a:pt x="45" y="16"/>
                    <a:pt x="38" y="23"/>
                  </a:cubicBezTo>
                  <a:cubicBezTo>
                    <a:pt x="0" y="62"/>
                    <a:pt x="69" y="105"/>
                    <a:pt x="97" y="99"/>
                  </a:cubicBezTo>
                  <a:cubicBezTo>
                    <a:pt x="109" y="100"/>
                    <a:pt x="134" y="76"/>
                    <a:pt x="139" y="56"/>
                  </a:cubicBezTo>
                  <a:cubicBezTo>
                    <a:pt x="145" y="29"/>
                    <a:pt x="129" y="5"/>
                    <a:pt x="116" y="3"/>
                  </a:cubicBez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7" name="Полилиния 40"/>
            <p:cNvSpPr>
              <a:spLocks/>
            </p:cNvSpPr>
            <p:nvPr userDrawn="1"/>
          </p:nvSpPr>
          <p:spPr bwMode="auto">
            <a:xfrm flipH="1">
              <a:off x="111125" y="5670550"/>
              <a:ext cx="412750" cy="247650"/>
            </a:xfrm>
            <a:custGeom>
              <a:avLst/>
              <a:gdLst>
                <a:gd name="T0" fmla="*/ 164 w 168"/>
                <a:gd name="T1" fmla="*/ 24 h 101"/>
                <a:gd name="T2" fmla="*/ 101 w 168"/>
                <a:gd name="T3" fmla="*/ 80 h 101"/>
                <a:gd name="T4" fmla="*/ 98 w 168"/>
                <a:gd name="T5" fmla="*/ 46 h 101"/>
                <a:gd name="T6" fmla="*/ 76 w 168"/>
                <a:gd name="T7" fmla="*/ 1 h 101"/>
                <a:gd name="T8" fmla="*/ 88 w 168"/>
                <a:gd name="T9" fmla="*/ 83 h 101"/>
                <a:gd name="T10" fmla="*/ 58 w 168"/>
                <a:gd name="T11" fmla="*/ 63 h 101"/>
                <a:gd name="T12" fmla="*/ 9 w 168"/>
                <a:gd name="T13" fmla="*/ 52 h 101"/>
                <a:gd name="T14" fmla="*/ 96 w 168"/>
                <a:gd name="T15" fmla="*/ 96 h 101"/>
                <a:gd name="T16" fmla="*/ 98 w 168"/>
                <a:gd name="T17" fmla="*/ 96 h 101"/>
                <a:gd name="T18" fmla="*/ 99 w 168"/>
                <a:gd name="T19" fmla="*/ 95 h 101"/>
                <a:gd name="T20" fmla="*/ 139 w 168"/>
                <a:gd name="T21" fmla="*/ 67 h 101"/>
                <a:gd name="T22" fmla="*/ 164 w 168"/>
                <a:gd name="T23" fmla="*/ 2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8" h="101">
                  <a:moveTo>
                    <a:pt x="164" y="24"/>
                  </a:moveTo>
                  <a:cubicBezTo>
                    <a:pt x="152" y="13"/>
                    <a:pt x="115" y="56"/>
                    <a:pt x="101" y="80"/>
                  </a:cubicBezTo>
                  <a:cubicBezTo>
                    <a:pt x="102" y="70"/>
                    <a:pt x="101" y="57"/>
                    <a:pt x="98" y="46"/>
                  </a:cubicBezTo>
                  <a:cubicBezTo>
                    <a:pt x="93" y="20"/>
                    <a:pt x="81" y="0"/>
                    <a:pt x="76" y="1"/>
                  </a:cubicBezTo>
                  <a:cubicBezTo>
                    <a:pt x="61" y="5"/>
                    <a:pt x="75" y="58"/>
                    <a:pt x="88" y="83"/>
                  </a:cubicBezTo>
                  <a:cubicBezTo>
                    <a:pt x="80" y="76"/>
                    <a:pt x="68" y="68"/>
                    <a:pt x="58" y="63"/>
                  </a:cubicBezTo>
                  <a:cubicBezTo>
                    <a:pt x="34" y="51"/>
                    <a:pt x="11" y="48"/>
                    <a:pt x="9" y="52"/>
                  </a:cubicBezTo>
                  <a:cubicBezTo>
                    <a:pt x="0" y="71"/>
                    <a:pt x="85" y="101"/>
                    <a:pt x="96" y="96"/>
                  </a:cubicBezTo>
                  <a:cubicBezTo>
                    <a:pt x="97" y="96"/>
                    <a:pt x="97" y="96"/>
                    <a:pt x="98" y="96"/>
                  </a:cubicBezTo>
                  <a:cubicBezTo>
                    <a:pt x="99" y="96"/>
                    <a:pt x="99" y="96"/>
                    <a:pt x="99" y="95"/>
                  </a:cubicBezTo>
                  <a:cubicBezTo>
                    <a:pt x="106" y="94"/>
                    <a:pt x="126" y="80"/>
                    <a:pt x="139" y="67"/>
                  </a:cubicBezTo>
                  <a:cubicBezTo>
                    <a:pt x="158" y="48"/>
                    <a:pt x="168" y="27"/>
                    <a:pt x="164" y="24"/>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44" name="Овал 33"/>
            <p:cNvSpPr>
              <a:spLocks noChangeArrowheads="1"/>
            </p:cNvSpPr>
            <p:nvPr userDrawn="1"/>
          </p:nvSpPr>
          <p:spPr bwMode="auto">
            <a:xfrm flipH="1">
              <a:off x="546100" y="1807440"/>
              <a:ext cx="82550" cy="69850"/>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45" name="Полилиния 18"/>
            <p:cNvSpPr>
              <a:spLocks/>
            </p:cNvSpPr>
            <p:nvPr userDrawn="1"/>
          </p:nvSpPr>
          <p:spPr bwMode="auto">
            <a:xfrm flipH="1">
              <a:off x="1088588" y="6153943"/>
              <a:ext cx="154425" cy="154425"/>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ru-RU" dirty="0"/>
            </a:p>
          </p:txBody>
        </p:sp>
        <p:grpSp>
          <p:nvGrpSpPr>
            <p:cNvPr id="49" name="Группа 48"/>
            <p:cNvGrpSpPr/>
            <p:nvPr userDrawn="1"/>
          </p:nvGrpSpPr>
          <p:grpSpPr>
            <a:xfrm>
              <a:off x="603252" y="4833897"/>
              <a:ext cx="607348" cy="609642"/>
              <a:chOff x="2051052" y="5522596"/>
              <a:chExt cx="892175" cy="895542"/>
            </a:xfrm>
          </p:grpSpPr>
          <p:sp>
            <p:nvSpPr>
              <p:cNvPr id="50" name="Полилиния 5"/>
              <p:cNvSpPr>
                <a:spLocks/>
              </p:cNvSpPr>
              <p:nvPr userDrawn="1"/>
            </p:nvSpPr>
            <p:spPr bwMode="auto">
              <a:xfrm flipH="1">
                <a:off x="2411413" y="6283770"/>
                <a:ext cx="6350" cy="12700"/>
              </a:xfrm>
              <a:custGeom>
                <a:avLst/>
                <a:gdLst>
                  <a:gd name="T0" fmla="*/ 4 w 4"/>
                  <a:gd name="T1" fmla="*/ 8 h 8"/>
                  <a:gd name="T2" fmla="*/ 0 w 4"/>
                  <a:gd name="T3" fmla="*/ 0 h 8"/>
                  <a:gd name="T4" fmla="*/ 4 w 4"/>
                  <a:gd name="T5" fmla="*/ 8 h 8"/>
                </a:gdLst>
                <a:ahLst/>
                <a:cxnLst>
                  <a:cxn ang="0">
                    <a:pos x="T0" y="T1"/>
                  </a:cxn>
                  <a:cxn ang="0">
                    <a:pos x="T2" y="T3"/>
                  </a:cxn>
                  <a:cxn ang="0">
                    <a:pos x="T4" y="T5"/>
                  </a:cxn>
                </a:cxnLst>
                <a:rect l="0" t="0" r="r" b="b"/>
                <a:pathLst>
                  <a:path w="4" h="8">
                    <a:moveTo>
                      <a:pt x="4" y="8"/>
                    </a:moveTo>
                    <a:lnTo>
                      <a:pt x="0" y="0"/>
                    </a:lnTo>
                    <a:lnTo>
                      <a:pt x="4" y="8"/>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51" name="Строка 6"/>
              <p:cNvSpPr>
                <a:spLocks noChangeShapeType="1"/>
              </p:cNvSpPr>
              <p:nvPr userDrawn="1"/>
            </p:nvSpPr>
            <p:spPr bwMode="auto">
              <a:xfrm flipV="1">
                <a:off x="2411413" y="6283770"/>
                <a:ext cx="6350" cy="127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52" name="Полилиния 32"/>
              <p:cNvSpPr>
                <a:spLocks/>
              </p:cNvSpPr>
              <p:nvPr userDrawn="1"/>
            </p:nvSpPr>
            <p:spPr bwMode="auto">
              <a:xfrm flipH="1">
                <a:off x="2051052" y="5522596"/>
                <a:ext cx="892175" cy="895542"/>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53" name="Полилиния 33"/>
              <p:cNvSpPr>
                <a:spLocks/>
              </p:cNvSpPr>
              <p:nvPr userDrawn="1"/>
            </p:nvSpPr>
            <p:spPr bwMode="auto">
              <a:xfrm flipH="1">
                <a:off x="2216501" y="5688259"/>
                <a:ext cx="561276" cy="564216"/>
              </a:xfrm>
              <a:custGeom>
                <a:avLst/>
                <a:gdLst>
                  <a:gd name="T0" fmla="*/ 93 w 95"/>
                  <a:gd name="T1" fmla="*/ 45 h 95"/>
                  <a:gd name="T2" fmla="*/ 92 w 95"/>
                  <a:gd name="T3" fmla="*/ 32 h 95"/>
                  <a:gd name="T4" fmla="*/ 75 w 95"/>
                  <a:gd name="T5" fmla="*/ 17 h 95"/>
                  <a:gd name="T6" fmla="*/ 58 w 95"/>
                  <a:gd name="T7" fmla="*/ 1 h 95"/>
                  <a:gd name="T8" fmla="*/ 45 w 95"/>
                  <a:gd name="T9" fmla="*/ 2 h 95"/>
                  <a:gd name="T10" fmla="*/ 32 w 95"/>
                  <a:gd name="T11" fmla="*/ 3 h 95"/>
                  <a:gd name="T12" fmla="*/ 16 w 95"/>
                  <a:gd name="T13" fmla="*/ 20 h 95"/>
                  <a:gd name="T14" fmla="*/ 1 w 95"/>
                  <a:gd name="T15" fmla="*/ 37 h 95"/>
                  <a:gd name="T16" fmla="*/ 2 w 95"/>
                  <a:gd name="T17" fmla="*/ 50 h 95"/>
                  <a:gd name="T18" fmla="*/ 2 w 95"/>
                  <a:gd name="T19" fmla="*/ 63 h 95"/>
                  <a:gd name="T20" fmla="*/ 19 w 95"/>
                  <a:gd name="T21" fmla="*/ 79 h 95"/>
                  <a:gd name="T22" fmla="*/ 36 w 95"/>
                  <a:gd name="T23" fmla="*/ 94 h 95"/>
                  <a:gd name="T24" fmla="*/ 50 w 95"/>
                  <a:gd name="T25" fmla="*/ 93 h 95"/>
                  <a:gd name="T26" fmla="*/ 63 w 95"/>
                  <a:gd name="T27" fmla="*/ 93 h 95"/>
                  <a:gd name="T28" fmla="*/ 78 w 95"/>
                  <a:gd name="T29" fmla="*/ 76 h 95"/>
                  <a:gd name="T30" fmla="*/ 94 w 95"/>
                  <a:gd name="T31" fmla="*/ 59 h 95"/>
                  <a:gd name="T32" fmla="*/ 93 w 95"/>
                  <a:gd name="T33"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3" y="45"/>
                    </a:moveTo>
                    <a:cubicBezTo>
                      <a:pt x="94" y="41"/>
                      <a:pt x="94" y="36"/>
                      <a:pt x="92" y="32"/>
                    </a:cubicBezTo>
                    <a:cubicBezTo>
                      <a:pt x="90" y="25"/>
                      <a:pt x="83" y="20"/>
                      <a:pt x="75" y="17"/>
                    </a:cubicBezTo>
                    <a:cubicBezTo>
                      <a:pt x="71" y="9"/>
                      <a:pt x="66" y="3"/>
                      <a:pt x="58" y="1"/>
                    </a:cubicBezTo>
                    <a:cubicBezTo>
                      <a:pt x="54" y="0"/>
                      <a:pt x="49" y="1"/>
                      <a:pt x="45" y="2"/>
                    </a:cubicBezTo>
                    <a:cubicBezTo>
                      <a:pt x="40" y="1"/>
                      <a:pt x="36" y="1"/>
                      <a:pt x="32" y="3"/>
                    </a:cubicBezTo>
                    <a:cubicBezTo>
                      <a:pt x="24" y="5"/>
                      <a:pt x="19" y="11"/>
                      <a:pt x="16" y="20"/>
                    </a:cubicBezTo>
                    <a:cubicBezTo>
                      <a:pt x="8" y="24"/>
                      <a:pt x="3" y="29"/>
                      <a:pt x="1" y="37"/>
                    </a:cubicBezTo>
                    <a:cubicBezTo>
                      <a:pt x="0" y="41"/>
                      <a:pt x="0" y="46"/>
                      <a:pt x="2" y="50"/>
                    </a:cubicBezTo>
                    <a:cubicBezTo>
                      <a:pt x="1" y="55"/>
                      <a:pt x="1" y="59"/>
                      <a:pt x="2" y="63"/>
                    </a:cubicBezTo>
                    <a:cubicBezTo>
                      <a:pt x="5" y="71"/>
                      <a:pt x="11" y="76"/>
                      <a:pt x="19" y="79"/>
                    </a:cubicBezTo>
                    <a:cubicBezTo>
                      <a:pt x="23" y="87"/>
                      <a:pt x="29" y="92"/>
                      <a:pt x="36" y="94"/>
                    </a:cubicBezTo>
                    <a:cubicBezTo>
                      <a:pt x="41" y="95"/>
                      <a:pt x="45" y="95"/>
                      <a:pt x="50" y="93"/>
                    </a:cubicBezTo>
                    <a:cubicBezTo>
                      <a:pt x="54" y="94"/>
                      <a:pt x="59" y="94"/>
                      <a:pt x="63" y="93"/>
                    </a:cubicBezTo>
                    <a:cubicBezTo>
                      <a:pt x="70" y="90"/>
                      <a:pt x="75" y="84"/>
                      <a:pt x="78" y="76"/>
                    </a:cubicBezTo>
                    <a:cubicBezTo>
                      <a:pt x="86" y="72"/>
                      <a:pt x="92" y="66"/>
                      <a:pt x="94" y="59"/>
                    </a:cubicBezTo>
                    <a:cubicBezTo>
                      <a:pt x="95" y="54"/>
                      <a:pt x="94" y="50"/>
                      <a:pt x="93"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54" name="Полилиния 32"/>
              <p:cNvSpPr>
                <a:spLocks/>
              </p:cNvSpPr>
              <p:nvPr userDrawn="1"/>
            </p:nvSpPr>
            <p:spPr bwMode="auto">
              <a:xfrm flipH="1">
                <a:off x="2304860" y="5777362"/>
                <a:ext cx="384558" cy="386010"/>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55" name="Овал 54"/>
              <p:cNvSpPr/>
              <p:nvPr userDrawn="1"/>
            </p:nvSpPr>
            <p:spPr>
              <a:xfrm>
                <a:off x="2420939" y="5894167"/>
                <a:ext cx="152400" cy="1524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grpSp>
          <p:nvGrpSpPr>
            <p:cNvPr id="56" name="Группа 55"/>
            <p:cNvGrpSpPr/>
            <p:nvPr userDrawn="1"/>
          </p:nvGrpSpPr>
          <p:grpSpPr>
            <a:xfrm rot="19876682">
              <a:off x="80098" y="1916305"/>
              <a:ext cx="878030" cy="874332"/>
              <a:chOff x="4277517" y="3752400"/>
              <a:chExt cx="1154448" cy="1149586"/>
            </a:xfrm>
          </p:grpSpPr>
          <p:sp>
            <p:nvSpPr>
              <p:cNvPr id="57" name="Полилиния 56"/>
              <p:cNvSpPr>
                <a:spLocks/>
              </p:cNvSpPr>
              <p:nvPr userDrawn="1"/>
            </p:nvSpPr>
            <p:spPr bwMode="auto">
              <a:xfrm rot="21259688" flipH="1">
                <a:off x="4277517" y="3752400"/>
                <a:ext cx="1154448" cy="1149586"/>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58" name="Полилиния 35"/>
              <p:cNvSpPr>
                <a:spLocks/>
              </p:cNvSpPr>
              <p:nvPr userDrawn="1"/>
            </p:nvSpPr>
            <p:spPr bwMode="auto">
              <a:xfrm rot="18790958" flipH="1">
                <a:off x="4338999" y="3813623"/>
                <a:ext cx="1031484" cy="1027140"/>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gradFill flip="none" rotWithShape="1">
                <a:gsLst>
                  <a:gs pos="0">
                    <a:schemeClr val="accent1">
                      <a:lumMod val="20000"/>
                      <a:lumOff val="80000"/>
                    </a:schemeClr>
                  </a:gs>
                  <a:gs pos="46000">
                    <a:schemeClr val="accent1">
                      <a:lumMod val="60000"/>
                      <a:lumOff val="40000"/>
                    </a:schemeClr>
                  </a:gs>
                  <a:gs pos="100000">
                    <a:schemeClr val="accent1"/>
                  </a:gs>
                </a:gsLst>
                <a:path path="circl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ru-RU" dirty="0"/>
              </a:p>
            </p:txBody>
          </p:sp>
          <p:sp>
            <p:nvSpPr>
              <p:cNvPr id="59" name="Полилиния 41"/>
              <p:cNvSpPr>
                <a:spLocks/>
              </p:cNvSpPr>
              <p:nvPr userDrawn="1"/>
            </p:nvSpPr>
            <p:spPr bwMode="auto">
              <a:xfrm rot="756312" flipH="1">
                <a:off x="4402943" y="3855259"/>
                <a:ext cx="903597" cy="943869"/>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accent1">
                  <a:lumMod val="20000"/>
                  <a:lumOff val="80000"/>
                  <a:alpha val="6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60" name="Полилиния 41"/>
              <p:cNvSpPr>
                <a:spLocks/>
              </p:cNvSpPr>
              <p:nvPr userDrawn="1"/>
            </p:nvSpPr>
            <p:spPr bwMode="auto">
              <a:xfrm rot="19656312" flipH="1">
                <a:off x="4620471" y="4082482"/>
                <a:ext cx="468541" cy="489422"/>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61" name="Полилиния 42"/>
              <p:cNvSpPr>
                <a:spLocks/>
              </p:cNvSpPr>
              <p:nvPr userDrawn="1"/>
            </p:nvSpPr>
            <p:spPr bwMode="auto">
              <a:xfrm rot="19656312" flipH="1">
                <a:off x="4765993" y="4239097"/>
                <a:ext cx="177497" cy="176192"/>
              </a:xfrm>
              <a:custGeom>
                <a:avLst/>
                <a:gdLst>
                  <a:gd name="T0" fmla="*/ 68 w 68"/>
                  <a:gd name="T1" fmla="*/ 31 h 67"/>
                  <a:gd name="T2" fmla="*/ 59 w 68"/>
                  <a:gd name="T3" fmla="*/ 26 h 67"/>
                  <a:gd name="T4" fmla="*/ 63 w 68"/>
                  <a:gd name="T5" fmla="*/ 17 h 67"/>
                  <a:gd name="T6" fmla="*/ 55 w 68"/>
                  <a:gd name="T7" fmla="*/ 16 h 67"/>
                  <a:gd name="T8" fmla="*/ 55 w 68"/>
                  <a:gd name="T9" fmla="*/ 7 h 67"/>
                  <a:gd name="T10" fmla="*/ 45 w 68"/>
                  <a:gd name="T11" fmla="*/ 10 h 67"/>
                  <a:gd name="T12" fmla="*/ 41 w 68"/>
                  <a:gd name="T13" fmla="*/ 0 h 67"/>
                  <a:gd name="T14" fmla="*/ 33 w 68"/>
                  <a:gd name="T15" fmla="*/ 9 h 67"/>
                  <a:gd name="T16" fmla="*/ 24 w 68"/>
                  <a:gd name="T17" fmla="*/ 1 h 67"/>
                  <a:gd name="T18" fmla="*/ 21 w 68"/>
                  <a:gd name="T19" fmla="*/ 8 h 67"/>
                  <a:gd name="T20" fmla="*/ 14 w 68"/>
                  <a:gd name="T21" fmla="*/ 6 h 67"/>
                  <a:gd name="T22" fmla="*/ 15 w 68"/>
                  <a:gd name="T23" fmla="*/ 20 h 67"/>
                  <a:gd name="T24" fmla="*/ 2 w 68"/>
                  <a:gd name="T25" fmla="*/ 22 h 67"/>
                  <a:gd name="T26" fmla="*/ 7 w 68"/>
                  <a:gd name="T27" fmla="*/ 30 h 67"/>
                  <a:gd name="T28" fmla="*/ 0 w 68"/>
                  <a:gd name="T29" fmla="*/ 36 h 67"/>
                  <a:gd name="T30" fmla="*/ 9 w 68"/>
                  <a:gd name="T31" fmla="*/ 41 h 67"/>
                  <a:gd name="T32" fmla="*/ 4 w 68"/>
                  <a:gd name="T33" fmla="*/ 50 h 67"/>
                  <a:gd name="T34" fmla="*/ 13 w 68"/>
                  <a:gd name="T35" fmla="*/ 51 h 67"/>
                  <a:gd name="T36" fmla="*/ 13 w 68"/>
                  <a:gd name="T37" fmla="*/ 60 h 67"/>
                  <a:gd name="T38" fmla="*/ 23 w 68"/>
                  <a:gd name="T39" fmla="*/ 56 h 67"/>
                  <a:gd name="T40" fmla="*/ 27 w 68"/>
                  <a:gd name="T41" fmla="*/ 67 h 67"/>
                  <a:gd name="T42" fmla="*/ 35 w 68"/>
                  <a:gd name="T43" fmla="*/ 58 h 67"/>
                  <a:gd name="T44" fmla="*/ 44 w 68"/>
                  <a:gd name="T45" fmla="*/ 66 h 67"/>
                  <a:gd name="T46" fmla="*/ 47 w 68"/>
                  <a:gd name="T47" fmla="*/ 59 h 67"/>
                  <a:gd name="T48" fmla="*/ 54 w 68"/>
                  <a:gd name="T49" fmla="*/ 61 h 67"/>
                  <a:gd name="T50" fmla="*/ 52 w 68"/>
                  <a:gd name="T51" fmla="*/ 47 h 67"/>
                  <a:gd name="T52" fmla="*/ 66 w 68"/>
                  <a:gd name="T53" fmla="*/ 45 h 67"/>
                  <a:gd name="T54" fmla="*/ 60 w 68"/>
                  <a:gd name="T55" fmla="*/ 37 h 67"/>
                  <a:gd name="T56" fmla="*/ 68 w 68"/>
                  <a:gd name="T57"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67">
                    <a:moveTo>
                      <a:pt x="68" y="31"/>
                    </a:moveTo>
                    <a:cubicBezTo>
                      <a:pt x="67" y="29"/>
                      <a:pt x="64" y="27"/>
                      <a:pt x="59" y="26"/>
                    </a:cubicBezTo>
                    <a:cubicBezTo>
                      <a:pt x="63" y="22"/>
                      <a:pt x="64" y="19"/>
                      <a:pt x="63" y="17"/>
                    </a:cubicBezTo>
                    <a:cubicBezTo>
                      <a:pt x="62" y="15"/>
                      <a:pt x="59" y="15"/>
                      <a:pt x="55" y="16"/>
                    </a:cubicBezTo>
                    <a:cubicBezTo>
                      <a:pt x="56" y="11"/>
                      <a:pt x="56" y="8"/>
                      <a:pt x="55" y="7"/>
                    </a:cubicBezTo>
                    <a:cubicBezTo>
                      <a:pt x="53" y="5"/>
                      <a:pt x="49" y="7"/>
                      <a:pt x="45" y="10"/>
                    </a:cubicBezTo>
                    <a:cubicBezTo>
                      <a:pt x="44" y="4"/>
                      <a:pt x="43" y="1"/>
                      <a:pt x="41" y="0"/>
                    </a:cubicBezTo>
                    <a:cubicBezTo>
                      <a:pt x="38" y="0"/>
                      <a:pt x="35" y="3"/>
                      <a:pt x="33" y="9"/>
                    </a:cubicBezTo>
                    <a:cubicBezTo>
                      <a:pt x="29" y="3"/>
                      <a:pt x="26" y="0"/>
                      <a:pt x="24" y="1"/>
                    </a:cubicBezTo>
                    <a:cubicBezTo>
                      <a:pt x="22" y="1"/>
                      <a:pt x="21" y="4"/>
                      <a:pt x="21" y="8"/>
                    </a:cubicBezTo>
                    <a:cubicBezTo>
                      <a:pt x="18" y="6"/>
                      <a:pt x="15" y="5"/>
                      <a:pt x="14" y="6"/>
                    </a:cubicBezTo>
                    <a:cubicBezTo>
                      <a:pt x="12" y="8"/>
                      <a:pt x="12" y="13"/>
                      <a:pt x="15" y="20"/>
                    </a:cubicBezTo>
                    <a:cubicBezTo>
                      <a:pt x="8" y="19"/>
                      <a:pt x="3" y="19"/>
                      <a:pt x="2" y="22"/>
                    </a:cubicBezTo>
                    <a:cubicBezTo>
                      <a:pt x="1" y="24"/>
                      <a:pt x="3" y="27"/>
                      <a:pt x="7" y="30"/>
                    </a:cubicBezTo>
                    <a:cubicBezTo>
                      <a:pt x="3" y="32"/>
                      <a:pt x="0" y="34"/>
                      <a:pt x="0" y="36"/>
                    </a:cubicBezTo>
                    <a:cubicBezTo>
                      <a:pt x="0" y="38"/>
                      <a:pt x="3" y="40"/>
                      <a:pt x="9" y="41"/>
                    </a:cubicBezTo>
                    <a:cubicBezTo>
                      <a:pt x="5" y="45"/>
                      <a:pt x="3" y="48"/>
                      <a:pt x="4" y="50"/>
                    </a:cubicBezTo>
                    <a:cubicBezTo>
                      <a:pt x="5" y="52"/>
                      <a:pt x="8" y="52"/>
                      <a:pt x="13" y="51"/>
                    </a:cubicBezTo>
                    <a:cubicBezTo>
                      <a:pt x="11" y="55"/>
                      <a:pt x="11" y="59"/>
                      <a:pt x="13" y="60"/>
                    </a:cubicBezTo>
                    <a:cubicBezTo>
                      <a:pt x="15" y="61"/>
                      <a:pt x="18" y="60"/>
                      <a:pt x="23" y="56"/>
                    </a:cubicBezTo>
                    <a:cubicBezTo>
                      <a:pt x="23" y="62"/>
                      <a:pt x="25" y="66"/>
                      <a:pt x="27" y="67"/>
                    </a:cubicBezTo>
                    <a:cubicBezTo>
                      <a:pt x="29" y="67"/>
                      <a:pt x="32" y="64"/>
                      <a:pt x="35" y="58"/>
                    </a:cubicBezTo>
                    <a:cubicBezTo>
                      <a:pt x="38" y="64"/>
                      <a:pt x="41" y="66"/>
                      <a:pt x="44" y="66"/>
                    </a:cubicBezTo>
                    <a:cubicBezTo>
                      <a:pt x="45" y="65"/>
                      <a:pt x="46" y="63"/>
                      <a:pt x="47" y="59"/>
                    </a:cubicBezTo>
                    <a:cubicBezTo>
                      <a:pt x="50" y="61"/>
                      <a:pt x="52" y="62"/>
                      <a:pt x="54" y="61"/>
                    </a:cubicBezTo>
                    <a:cubicBezTo>
                      <a:pt x="56" y="59"/>
                      <a:pt x="55" y="54"/>
                      <a:pt x="52" y="47"/>
                    </a:cubicBezTo>
                    <a:cubicBezTo>
                      <a:pt x="59" y="48"/>
                      <a:pt x="65" y="47"/>
                      <a:pt x="66" y="45"/>
                    </a:cubicBezTo>
                    <a:cubicBezTo>
                      <a:pt x="66" y="43"/>
                      <a:pt x="64" y="40"/>
                      <a:pt x="60" y="37"/>
                    </a:cubicBezTo>
                    <a:cubicBezTo>
                      <a:pt x="65" y="35"/>
                      <a:pt x="68" y="33"/>
                      <a:pt x="68" y="31"/>
                    </a:cubicBezTo>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p:spPr>
            <p:txBody>
              <a:bodyPr vert="horz" wrap="square" lIns="91440" tIns="45720" rIns="91440" bIns="45720" numCol="1" anchor="t" anchorCtr="0" compatLnSpc="1">
                <a:prstTxWarp prst="textNoShape">
                  <a:avLst/>
                </a:prstTxWarp>
              </a:bodyPr>
              <a:lstStyle/>
              <a:p>
                <a:pPr lvl="0"/>
                <a:endParaRPr lang="ru-RU" dirty="0"/>
              </a:p>
            </p:txBody>
          </p:sp>
        </p:grpSp>
      </p:grpSp>
      <p:sp>
        <p:nvSpPr>
          <p:cNvPr id="2" name="Заголовок 1"/>
          <p:cNvSpPr>
            <a:spLocks noGrp="1"/>
          </p:cNvSpPr>
          <p:nvPr>
            <p:ph type="title"/>
          </p:nvPr>
        </p:nvSpPr>
        <p:spPr>
          <a:xfrm>
            <a:off x="1524000" y="565653"/>
            <a:ext cx="9144000" cy="1143000"/>
          </a:xfrm>
          <a:prstGeom prst="rect">
            <a:avLst/>
          </a:prstGeom>
        </p:spPr>
        <p:txBody>
          <a:bodyPr vert="horz" lIns="91440" tIns="45720" rIns="91440" bIns="45720" rtlCol="0" anchor="b">
            <a:normAutofit/>
          </a:bodyPr>
          <a:lstStyle/>
          <a:p>
            <a:r>
              <a:rPr lang="ru-RU" dirty="0" smtClean="0"/>
              <a:t>Образец заголовка</a:t>
            </a:r>
            <a:endParaRPr lang="ru-RU" dirty="0"/>
          </a:p>
        </p:txBody>
      </p:sp>
      <p:sp>
        <p:nvSpPr>
          <p:cNvPr id="3" name="Текст 2"/>
          <p:cNvSpPr>
            <a:spLocks noGrp="1"/>
          </p:cNvSpPr>
          <p:nvPr>
            <p:ph type="body" idx="1"/>
          </p:nvPr>
        </p:nvSpPr>
        <p:spPr>
          <a:xfrm>
            <a:off x="1524000" y="1900823"/>
            <a:ext cx="9144000" cy="4114800"/>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p>
        </p:txBody>
      </p:sp>
      <p:sp>
        <p:nvSpPr>
          <p:cNvPr id="4" name="Дата 3"/>
          <p:cNvSpPr>
            <a:spLocks noGrp="1"/>
          </p:cNvSpPr>
          <p:nvPr>
            <p:ph type="dt" sz="half" idx="2"/>
          </p:nvPr>
        </p:nvSpPr>
        <p:spPr>
          <a:xfrm>
            <a:off x="9259887" y="6400800"/>
            <a:ext cx="2094705" cy="202416"/>
          </a:xfrm>
          <a:prstGeom prst="rect">
            <a:avLst/>
          </a:prstGeom>
        </p:spPr>
        <p:txBody>
          <a:bodyPr vert="horz" lIns="91440" tIns="45720" rIns="91440" bIns="45720" rtlCol="0" anchor="ctr"/>
          <a:lstStyle>
            <a:lvl1pPr algn="r">
              <a:defRPr sz="800">
                <a:solidFill>
                  <a:schemeClr val="tx1"/>
                </a:solidFill>
              </a:defRPr>
            </a:lvl1pPr>
          </a:lstStyle>
          <a:p>
            <a:fld id="{EAB6F22D-34FA-43A4-B48A-40A230D6062C}" type="datetime1">
              <a:rPr lang="ru-RU" smtClean="0"/>
              <a:t>01.02.2016</a:t>
            </a:fld>
            <a:endParaRPr lang="ru-RU" dirty="0"/>
          </a:p>
        </p:txBody>
      </p:sp>
      <p:sp>
        <p:nvSpPr>
          <p:cNvPr id="5" name="Нижний колонтитул 4"/>
          <p:cNvSpPr>
            <a:spLocks noGrp="1"/>
          </p:cNvSpPr>
          <p:nvPr>
            <p:ph type="ftr" sz="quarter" idx="3"/>
          </p:nvPr>
        </p:nvSpPr>
        <p:spPr>
          <a:xfrm>
            <a:off x="838200" y="6400800"/>
            <a:ext cx="8001000" cy="202416"/>
          </a:xfrm>
          <a:prstGeom prst="rect">
            <a:avLst/>
          </a:prstGeom>
        </p:spPr>
        <p:txBody>
          <a:bodyPr vert="horz" lIns="91440" tIns="45720" rIns="91440" bIns="45720" rtlCol="0" anchor="ctr"/>
          <a:lstStyle>
            <a:lvl1pPr algn="l">
              <a:defRPr sz="800">
                <a:solidFill>
                  <a:schemeClr val="tx1"/>
                </a:solidFill>
              </a:defRPr>
            </a:lvl1pPr>
          </a:lstStyle>
          <a:p>
            <a:endParaRPr lang="ru-RU" dirty="0"/>
          </a:p>
        </p:txBody>
      </p:sp>
      <p:sp>
        <p:nvSpPr>
          <p:cNvPr id="6" name="Номер слайда 5"/>
          <p:cNvSpPr>
            <a:spLocks noGrp="1"/>
          </p:cNvSpPr>
          <p:nvPr>
            <p:ph type="sldNum" sz="quarter" idx="4"/>
          </p:nvPr>
        </p:nvSpPr>
        <p:spPr>
          <a:xfrm>
            <a:off x="11737975" y="6400800"/>
            <a:ext cx="418630" cy="202416"/>
          </a:xfrm>
          <a:prstGeom prst="rect">
            <a:avLst/>
          </a:prstGeom>
        </p:spPr>
        <p:txBody>
          <a:bodyPr vert="horz" lIns="91440" tIns="45720" rIns="91440" bIns="45720" rtlCol="0" anchor="ctr"/>
          <a:lstStyle>
            <a:lvl1pPr algn="l">
              <a:defRPr sz="800">
                <a:solidFill>
                  <a:schemeClr val="tx1"/>
                </a:solidFill>
              </a:defRPr>
            </a:lvl1pPr>
          </a:lstStyle>
          <a:p>
            <a:fld id="{484FD59D-33F1-4A76-843D-E67207CAFE54}" type="slidenum">
              <a:rPr lang="ru-RU" smtClean="0"/>
              <a:pPr/>
              <a:t>‹#›</a:t>
            </a:fld>
            <a:endParaRPr lang="ru-RU" dirty="0"/>
          </a:p>
        </p:txBody>
      </p:sp>
    </p:spTree>
    <p:extLst>
      <p:ext uri="{BB962C8B-B14F-4D97-AF65-F5344CB8AC3E}">
        <p14:creationId xmlns:p14="http://schemas.microsoft.com/office/powerpoint/2010/main" val="1545543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400" kern="1200">
          <a:solidFill>
            <a:schemeClr val="tx1">
              <a:lumMod val="75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SzPct val="90000"/>
        <a:buFont typeface="Arial" panose="020B0604020202020204"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SzPct val="90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SzPct val="90000"/>
        <a:buFont typeface="Arial" panose="020B0604020202020204"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SzPct val="90000"/>
        <a:buFont typeface="Arial" panose="020B0604020202020204"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SzPct val="90000"/>
        <a:buFont typeface="Arial" panose="020B0604020202020204"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90000"/>
        <a:buFont typeface="Arial" panose="020B0604020202020204"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SzPct val="90000"/>
        <a:buFont typeface="Arial" panose="020B0604020202020204" pitchFamily="34" charset="0"/>
        <a:buChar char="•"/>
        <a:defRPr sz="1400" kern="1200">
          <a:solidFill>
            <a:schemeClr val="tx1"/>
          </a:solidFill>
          <a:latin typeface="+mn-lt"/>
          <a:ea typeface="+mn-ea"/>
          <a:cs typeface="+mn-cs"/>
        </a:defRPr>
      </a:lvl7pPr>
      <a:lvl8pPr marL="2514600" indent="-228600" algn="l" defTabSz="914400" rtl="0" eaLnBrk="1" latinLnBrk="0" hangingPunct="1">
        <a:lnSpc>
          <a:spcPct val="90000"/>
        </a:lnSpc>
        <a:spcBef>
          <a:spcPts val="800"/>
        </a:spcBef>
        <a:buSzPct val="90000"/>
        <a:buFont typeface="Arial" panose="020B0604020202020204" pitchFamily="34" charset="0"/>
        <a:buChar char="•"/>
        <a:defRPr sz="1400" kern="1200">
          <a:solidFill>
            <a:schemeClr val="tx1"/>
          </a:solidFill>
          <a:latin typeface="+mn-lt"/>
          <a:ea typeface="+mn-ea"/>
          <a:cs typeface="+mn-cs"/>
        </a:defRPr>
      </a:lvl8pPr>
      <a:lvl9pPr marL="2834640" indent="-228600" algn="l" defTabSz="914400" rtl="0" eaLnBrk="1" latinLnBrk="0" hangingPunct="1">
        <a:lnSpc>
          <a:spcPct val="90000"/>
        </a:lnSpc>
        <a:spcBef>
          <a:spcPts val="800"/>
        </a:spcBef>
        <a:buSzPct val="90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3840"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customXml" Target="../ink/ink4.xml"/><Relationship Id="rId13" Type="http://schemas.openxmlformats.org/officeDocument/2006/relationships/image" Target="../media/image13.emf"/><Relationship Id="rId3" Type="http://schemas.openxmlformats.org/officeDocument/2006/relationships/image" Target="../media/image8.emf"/><Relationship Id="rId7" Type="http://schemas.openxmlformats.org/officeDocument/2006/relationships/image" Target="../media/image10.emf"/><Relationship Id="rId12" Type="http://schemas.openxmlformats.org/officeDocument/2006/relationships/customXml" Target="../ink/ink6.xml"/><Relationship Id="rId17" Type="http://schemas.openxmlformats.org/officeDocument/2006/relationships/image" Target="../media/image15.emf"/><Relationship Id="rId2" Type="http://schemas.openxmlformats.org/officeDocument/2006/relationships/customXml" Target="../ink/ink1.xml"/><Relationship Id="rId16" Type="http://schemas.openxmlformats.org/officeDocument/2006/relationships/customXml" Target="../ink/ink8.xml"/><Relationship Id="rId1" Type="http://schemas.openxmlformats.org/officeDocument/2006/relationships/slideLayout" Target="../slideLayouts/slideLayout4.xml"/><Relationship Id="rId6" Type="http://schemas.openxmlformats.org/officeDocument/2006/relationships/customXml" Target="../ink/ink3.xml"/><Relationship Id="rId11" Type="http://schemas.openxmlformats.org/officeDocument/2006/relationships/image" Target="../media/image12.emf"/><Relationship Id="rId5" Type="http://schemas.openxmlformats.org/officeDocument/2006/relationships/image" Target="../media/image9.emf"/><Relationship Id="rId15" Type="http://schemas.openxmlformats.org/officeDocument/2006/relationships/image" Target="../media/image14.emf"/><Relationship Id="rId10" Type="http://schemas.openxmlformats.org/officeDocument/2006/relationships/customXml" Target="../ink/ink5.xml"/><Relationship Id="rId4" Type="http://schemas.openxmlformats.org/officeDocument/2006/relationships/customXml" Target="../ink/ink2.xml"/><Relationship Id="rId9" Type="http://schemas.openxmlformats.org/officeDocument/2006/relationships/image" Target="../media/image11.emf"/><Relationship Id="rId14" Type="http://schemas.openxmlformats.org/officeDocument/2006/relationships/customXml" Target="../ink/ink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8" Type="http://schemas.openxmlformats.org/officeDocument/2006/relationships/customXml" Target="../ink/ink12.xml"/><Relationship Id="rId13" Type="http://schemas.openxmlformats.org/officeDocument/2006/relationships/image" Target="../media/image24.emf"/><Relationship Id="rId3" Type="http://schemas.openxmlformats.org/officeDocument/2006/relationships/image" Target="../media/image19.emf"/><Relationship Id="rId7" Type="http://schemas.openxmlformats.org/officeDocument/2006/relationships/image" Target="../media/image21.emf"/><Relationship Id="rId12" Type="http://schemas.openxmlformats.org/officeDocument/2006/relationships/customXml" Target="../ink/ink14.xml"/><Relationship Id="rId2" Type="http://schemas.openxmlformats.org/officeDocument/2006/relationships/customXml" Target="../ink/ink9.xml"/><Relationship Id="rId1" Type="http://schemas.openxmlformats.org/officeDocument/2006/relationships/slideLayout" Target="../slideLayouts/slideLayout6.xml"/><Relationship Id="rId6" Type="http://schemas.openxmlformats.org/officeDocument/2006/relationships/customXml" Target="../ink/ink11.xml"/><Relationship Id="rId11" Type="http://schemas.openxmlformats.org/officeDocument/2006/relationships/image" Target="../media/image23.emf"/><Relationship Id="rId5" Type="http://schemas.openxmlformats.org/officeDocument/2006/relationships/image" Target="../media/image20.emf"/><Relationship Id="rId10" Type="http://schemas.openxmlformats.org/officeDocument/2006/relationships/customXml" Target="../ink/ink13.xml"/><Relationship Id="rId4" Type="http://schemas.openxmlformats.org/officeDocument/2006/relationships/customXml" Target="../ink/ink10.xml"/><Relationship Id="rId9" Type="http://schemas.openxmlformats.org/officeDocument/2006/relationships/image" Target="../media/image22.emf"/><Relationship Id="rId14" Type="http://schemas.openxmlformats.org/officeDocument/2006/relationships/image" Target="../media/image11.jpeg"/></Relationships>
</file>

<file path=ppt/slides/_rels/slide8.xml.rels><?xml version="1.0" encoding="UTF-8" standalone="yes"?>
<Relationships xmlns="http://schemas.openxmlformats.org/package/2006/relationships"><Relationship Id="rId8" Type="http://schemas.openxmlformats.org/officeDocument/2006/relationships/customXml" Target="../ink/ink18.xml"/><Relationship Id="rId13" Type="http://schemas.openxmlformats.org/officeDocument/2006/relationships/image" Target="../media/image31.emf"/><Relationship Id="rId18" Type="http://schemas.openxmlformats.org/officeDocument/2006/relationships/customXml" Target="../ink/ink23.xml"/><Relationship Id="rId3" Type="http://schemas.openxmlformats.org/officeDocument/2006/relationships/image" Target="../media/image26.emf"/><Relationship Id="rId7" Type="http://schemas.openxmlformats.org/officeDocument/2006/relationships/image" Target="../media/image28.emf"/><Relationship Id="rId12" Type="http://schemas.openxmlformats.org/officeDocument/2006/relationships/customXml" Target="../ink/ink20.xml"/><Relationship Id="rId17" Type="http://schemas.openxmlformats.org/officeDocument/2006/relationships/image" Target="../media/image33.emf"/><Relationship Id="rId2" Type="http://schemas.openxmlformats.org/officeDocument/2006/relationships/customXml" Target="../ink/ink15.xml"/><Relationship Id="rId16" Type="http://schemas.openxmlformats.org/officeDocument/2006/relationships/customXml" Target="../ink/ink22.xml"/><Relationship Id="rId20" Type="http://schemas.openxmlformats.org/officeDocument/2006/relationships/image" Target="../media/image12.jpeg"/><Relationship Id="rId1" Type="http://schemas.openxmlformats.org/officeDocument/2006/relationships/slideLayout" Target="../slideLayouts/slideLayout6.xml"/><Relationship Id="rId6" Type="http://schemas.openxmlformats.org/officeDocument/2006/relationships/customXml" Target="../ink/ink17.xml"/><Relationship Id="rId11" Type="http://schemas.openxmlformats.org/officeDocument/2006/relationships/image" Target="../media/image30.emf"/><Relationship Id="rId5" Type="http://schemas.openxmlformats.org/officeDocument/2006/relationships/image" Target="../media/image27.emf"/><Relationship Id="rId15" Type="http://schemas.openxmlformats.org/officeDocument/2006/relationships/image" Target="../media/image32.emf"/><Relationship Id="rId10" Type="http://schemas.openxmlformats.org/officeDocument/2006/relationships/customXml" Target="../ink/ink19.xml"/><Relationship Id="rId19" Type="http://schemas.openxmlformats.org/officeDocument/2006/relationships/image" Target="../media/image34.emf"/><Relationship Id="rId4" Type="http://schemas.openxmlformats.org/officeDocument/2006/relationships/customXml" Target="../ink/ink16.xml"/><Relationship Id="rId9" Type="http://schemas.openxmlformats.org/officeDocument/2006/relationships/image" Target="../media/image29.emf"/><Relationship Id="rId14" Type="http://schemas.openxmlformats.org/officeDocument/2006/relationships/customXml" Target="../ink/ink21.xml"/></Relationships>
</file>

<file path=ppt/slides/_rels/slide9.xml.rels><?xml version="1.0" encoding="UTF-8" standalone="yes"?>
<Relationships xmlns="http://schemas.openxmlformats.org/package/2006/relationships"><Relationship Id="rId8" Type="http://schemas.openxmlformats.org/officeDocument/2006/relationships/customXml" Target="../ink/ink27.xml"/><Relationship Id="rId13" Type="http://schemas.openxmlformats.org/officeDocument/2006/relationships/image" Target="../media/image41.emf"/><Relationship Id="rId3" Type="http://schemas.openxmlformats.org/officeDocument/2006/relationships/image" Target="../media/image36.emf"/><Relationship Id="rId7" Type="http://schemas.openxmlformats.org/officeDocument/2006/relationships/image" Target="../media/image38.emf"/><Relationship Id="rId12" Type="http://schemas.openxmlformats.org/officeDocument/2006/relationships/customXml" Target="../ink/ink29.xml"/><Relationship Id="rId2" Type="http://schemas.openxmlformats.org/officeDocument/2006/relationships/customXml" Target="../ink/ink24.xml"/><Relationship Id="rId16" Type="http://schemas.openxmlformats.org/officeDocument/2006/relationships/image" Target="../media/image13.jpeg"/><Relationship Id="rId1" Type="http://schemas.openxmlformats.org/officeDocument/2006/relationships/slideLayout" Target="../slideLayouts/slideLayout6.xml"/><Relationship Id="rId6" Type="http://schemas.openxmlformats.org/officeDocument/2006/relationships/customXml" Target="../ink/ink26.xml"/><Relationship Id="rId11" Type="http://schemas.openxmlformats.org/officeDocument/2006/relationships/image" Target="../media/image40.emf"/><Relationship Id="rId5" Type="http://schemas.openxmlformats.org/officeDocument/2006/relationships/image" Target="../media/image37.emf"/><Relationship Id="rId15" Type="http://schemas.openxmlformats.org/officeDocument/2006/relationships/image" Target="../media/image42.emf"/><Relationship Id="rId10" Type="http://schemas.openxmlformats.org/officeDocument/2006/relationships/customXml" Target="../ink/ink28.xml"/><Relationship Id="rId4" Type="http://schemas.openxmlformats.org/officeDocument/2006/relationships/customXml" Target="../ink/ink25.xml"/><Relationship Id="rId9" Type="http://schemas.openxmlformats.org/officeDocument/2006/relationships/image" Target="../media/image39.emf"/><Relationship Id="rId14" Type="http://schemas.openxmlformats.org/officeDocument/2006/relationships/customXml" Target="../ink/ink30.xml"/></Relationships>
</file>

<file path=ppt/slides/_rels/slide10.xml.rels><?xml version="1.0" encoding="UTF-8" standalone="yes"?>
<Relationships xmlns="http://schemas.openxmlformats.org/package/2006/relationships"><Relationship Id="rId8" Type="http://schemas.openxmlformats.org/officeDocument/2006/relationships/image" Target="../media/image47.emf"/><Relationship Id="rId3" Type="http://schemas.openxmlformats.org/officeDocument/2006/relationships/customXml" Target="../ink/ink31.xml"/><Relationship Id="rId7" Type="http://schemas.openxmlformats.org/officeDocument/2006/relationships/customXml" Target="../ink/ink33.xml"/><Relationship Id="rId2" Type="http://schemas.openxmlformats.org/officeDocument/2006/relationships/image" Target="../media/image14.jpeg"/><Relationship Id="rId1" Type="http://schemas.openxmlformats.org/officeDocument/2006/relationships/slideLayout" Target="../slideLayouts/slideLayout6.xml"/><Relationship Id="rId6" Type="http://schemas.openxmlformats.org/officeDocument/2006/relationships/image" Target="../media/image46.emf"/><Relationship Id="rId5" Type="http://schemas.openxmlformats.org/officeDocument/2006/relationships/customXml" Target="../ink/ink32.xml"/><Relationship Id="rId4" Type="http://schemas.openxmlformats.org/officeDocument/2006/relationships/image" Target="../media/image45.emf"/></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control" Target="../activeX/activeX1.xml"/><Relationship Id="rId1" Type="http://schemas.openxmlformats.org/officeDocument/2006/relationships/vmlDrawing" Target="../drawings/vmlDrawing1.vml"/><Relationship Id="rId5" Type="http://schemas.openxmlformats.org/officeDocument/2006/relationships/image" Target="../media/image17.wmf"/><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ctrTitle"/>
          </p:nvPr>
        </p:nvSpPr>
        <p:spPr>
          <a:xfrm>
            <a:off x="203200" y="1056640"/>
            <a:ext cx="10795000" cy="2651760"/>
          </a:xfrm>
          <a:solidFill>
            <a:schemeClr val="tx2">
              <a:lumMod val="50000"/>
            </a:schemeClr>
          </a:solidFill>
          <a:ln>
            <a:noFill/>
          </a:ln>
          <a:effectLst>
            <a:outerShdw blurRad="107950" dist="12700" dir="5400000" algn="ctr">
              <a:srgbClr val="000000"/>
            </a:outerShdw>
          </a:effectLst>
          <a:scene3d>
            <a:camera prst="perspectiveLeft"/>
            <a:lightRig rig="soft" dir="t">
              <a:rot lat="0" lon="0" rev="0"/>
            </a:lightRig>
          </a:scene3d>
          <a:sp3d contourW="44450" prstMaterial="matte">
            <a:bevelT w="63500" h="63500" prst="artDeco"/>
            <a:contourClr>
              <a:srgbClr val="FFFFFF"/>
            </a:contourClr>
          </a:sp3d>
        </p:spPr>
        <p:txBody>
          <a:bodyPr>
            <a:noAutofit/>
          </a:bodyPr>
          <a:lstStyle/>
          <a:p>
            <a:r>
              <a:rPr lang="en-US" sz="16600" dirty="0" smtClean="0"/>
              <a:t>Journalist</a:t>
            </a:r>
            <a:endParaRPr lang="ru-RU" sz="16600" dirty="0"/>
          </a:p>
        </p:txBody>
      </p:sp>
    </p:spTree>
    <p:extLst>
      <p:ext uri="{BB962C8B-B14F-4D97-AF65-F5344CB8AC3E}">
        <p14:creationId xmlns:p14="http://schemas.microsoft.com/office/powerpoint/2010/main" val="326675948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set>
                                      <p:cBhvr>
                                        <p:cTn id="7" dur="455" fill="hold">
                                          <p:stCondLst>
                                            <p:cond delay="0"/>
                                          </p:stCondLst>
                                        </p:cTn>
                                        <p:tgtEl>
                                          <p:spTgt spid="5"/>
                                        </p:tgtEl>
                                        <p:attrNameLst>
                                          <p:attrName>style.rotation</p:attrName>
                                        </p:attrNameLst>
                                      </p:cBhvr>
                                      <p:to>
                                        <p:strVal val="-45.0"/>
                                      </p:to>
                                    </p:set>
                                    <p:anim calcmode="lin" valueType="num">
                                      <p:cBhvr>
                                        <p:cTn id="8"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8698" y="-1459259"/>
            <a:ext cx="4514850" cy="3009900"/>
          </a:xfrm>
          <a:prstGeom prst="rect">
            <a:avLst/>
          </a:prstGeom>
          <a:ln>
            <a:noFill/>
          </a:ln>
          <a:effectLst>
            <a:softEdge rad="112500"/>
          </a:effectLst>
        </p:spPr>
      </p:pic>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0100" y="489116"/>
            <a:ext cx="3492500" cy="2123051"/>
          </a:xfrm>
          <a:prstGeom prst="rect">
            <a:avLst/>
          </a:prstGeom>
          <a:ln>
            <a:noFill/>
          </a:ln>
          <a:effectLst>
            <a:softEdge rad="112500"/>
          </a:effectLst>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8898" y="1361734"/>
            <a:ext cx="2813304" cy="3423331"/>
          </a:xfrm>
          <a:prstGeom prst="rect">
            <a:avLst/>
          </a:prstGeom>
          <a:ln>
            <a:noFill/>
          </a:ln>
          <a:effectLst>
            <a:softEdge rad="112500"/>
          </a:effectLst>
        </p:spPr>
      </p:pic>
      <p:pic>
        <p:nvPicPr>
          <p:cNvPr id="9" name="Рисунок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1600" y="3289300"/>
            <a:ext cx="2778366" cy="3264580"/>
          </a:xfrm>
          <a:prstGeom prst="rect">
            <a:avLst/>
          </a:prstGeom>
          <a:ln>
            <a:noFill/>
          </a:ln>
          <a:effectLst>
            <a:softEdge rad="112500"/>
          </a:effectLst>
        </p:spPr>
      </p:pic>
    </p:spTree>
    <p:extLst>
      <p:ext uri="{BB962C8B-B14F-4D97-AF65-F5344CB8AC3E}">
        <p14:creationId xmlns:p14="http://schemas.microsoft.com/office/powerpoint/2010/main" val="61157163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4.16667E-6 -2.96296E-6 L 4.16667E-6 0.25 " pathEditMode="relative" rAng="0" ptsTypes="AA">
                                      <p:cBhvr>
                                        <p:cTn id="6" dur="2000" fill="hold"/>
                                        <p:tgtEl>
                                          <p:spTgt spid="6"/>
                                        </p:tgtEl>
                                        <p:attrNameLst>
                                          <p:attrName>ppt_x</p:attrName>
                                          <p:attrName>ppt_y</p:attrName>
                                        </p:attrNameLst>
                                      </p:cBhvr>
                                      <p:rCtr x="0" y="12500"/>
                                    </p:animMotion>
                                  </p:childTnLst>
                                </p:cTn>
                              </p:par>
                            </p:childTnLst>
                          </p:cTn>
                        </p:par>
                      </p:childTnLst>
                    </p:cTn>
                  </p:par>
                  <p:par>
                    <p:cTn id="7" fill="hold">
                      <p:stCondLst>
                        <p:cond delay="indefinite"/>
                      </p:stCondLst>
                      <p:childTnLst>
                        <p:par>
                          <p:cTn id="8" fill="hold">
                            <p:stCondLst>
                              <p:cond delay="0"/>
                            </p:stCondLst>
                            <p:childTnLst>
                              <p:par>
                                <p:cTn id="9" presetID="37" presetClass="path" presetSubtype="0" accel="50000" decel="50000" fill="hold" nodeType="clickEffect">
                                  <p:stCondLst>
                                    <p:cond delay="0"/>
                                  </p:stCondLst>
                                  <p:childTnLst>
                                    <p:animMotion origin="layout" path="M -8.33333E-7 0.00023 L 0.04284 0.04004 C 0.05169 0.04907 0.06511 0.05393 0.07917 0.05393 C 0.09518 0.05393 0.10807 0.04907 0.11693 0.04004 L 0.1599 0.00023 " pathEditMode="relative" rAng="0" ptsTypes="AAAAA">
                                      <p:cBhvr>
                                        <p:cTn id="10" dur="2000" fill="hold"/>
                                        <p:tgtEl>
                                          <p:spTgt spid="7"/>
                                        </p:tgtEl>
                                        <p:attrNameLst>
                                          <p:attrName>ppt_x</p:attrName>
                                          <p:attrName>ppt_y</p:attrName>
                                        </p:attrNameLst>
                                      </p:cBhvr>
                                      <p:rCtr x="7995" y="2685"/>
                                    </p:animMotion>
                                  </p:childTnLst>
                                </p:cTn>
                              </p:par>
                            </p:childTnLst>
                          </p:cTn>
                        </p:par>
                      </p:childTnLst>
                    </p:cTn>
                  </p:par>
                  <p:par>
                    <p:cTn id="11" fill="hold">
                      <p:stCondLst>
                        <p:cond delay="indefinite"/>
                      </p:stCondLst>
                      <p:childTnLst>
                        <p:par>
                          <p:cTn id="12" fill="hold">
                            <p:stCondLst>
                              <p:cond delay="0"/>
                            </p:stCondLst>
                            <p:childTnLst>
                              <p:par>
                                <p:cTn id="13" presetID="50" presetClass="path" presetSubtype="0" accel="50000" decel="50000" fill="hold" nodeType="clickEffect">
                                  <p:stCondLst>
                                    <p:cond delay="0"/>
                                  </p:stCondLst>
                                  <p:childTnLst>
                                    <p:animMotion origin="layout" path="M 2.5E-6 1.85185E-6 L 0.12474 1.85185E-6 C 0.1806 1.85185E-6 0.24948 0.06736 0.24948 0.12222 L 0.24948 0.24444 " pathEditMode="relative" rAng="0" ptsTypes="AAAA">
                                      <p:cBhvr>
                                        <p:cTn id="14" dur="2000" fill="hold"/>
                                        <p:tgtEl>
                                          <p:spTgt spid="8"/>
                                        </p:tgtEl>
                                        <p:attrNameLst>
                                          <p:attrName>ppt_x</p:attrName>
                                          <p:attrName>ppt_y</p:attrName>
                                        </p:attrNameLst>
                                      </p:cBhvr>
                                      <p:rCtr x="12474" y="12222"/>
                                    </p:animMotion>
                                  </p:childTnLst>
                                </p:cTn>
                              </p:par>
                            </p:childTnLst>
                          </p:cTn>
                        </p:par>
                      </p:childTnLst>
                    </p:cTn>
                  </p:par>
                  <p:par>
                    <p:cTn id="15" fill="hold">
                      <p:stCondLst>
                        <p:cond delay="indefinite"/>
                      </p:stCondLst>
                      <p:childTnLst>
                        <p:par>
                          <p:cTn id="16" fill="hold">
                            <p:stCondLst>
                              <p:cond delay="0"/>
                            </p:stCondLst>
                            <p:childTnLst>
                              <p:par>
                                <p:cTn id="17" presetID="1" presetClass="path" presetSubtype="0" accel="50000" decel="50000" fill="hold" nodeType="clickEffect">
                                  <p:stCondLst>
                                    <p:cond delay="0"/>
                                  </p:stCondLst>
                                  <p:childTnLst>
                                    <p:animMotion origin="layout" path="M 0 0 C 0.069 0 0.125 0.056 0.125 0.125 C 0.125 0.194 0.069 0.25 0 0.25 C -0.069 0.25 -0.125 0.194 -0.125 0.125 C -0.125 0.056 -0.069 0 0 0 Z" pathEditMode="relative" ptsTypes="">
                                      <p:cBhvr>
                                        <p:cTn id="18" dur="2000" fill="hold"/>
                                        <p:tgtEl>
                                          <p:spTgt spid="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187450" y="1054101"/>
            <a:ext cx="11004550" cy="3048000"/>
          </a:xfrm>
        </p:spPr>
        <p:txBody>
          <a:bodyPr>
            <a:normAutofit fontScale="90000"/>
          </a:bodyPr>
          <a:lstStyle/>
          <a:p>
            <a:r>
              <a:rPr lang="en-US" dirty="0"/>
              <a:t>Journalist (reporter) — a person engaged </a:t>
            </a:r>
            <a:br>
              <a:rPr lang="en-US" dirty="0"/>
            </a:br>
            <a:r>
              <a:rPr lang="en-US" dirty="0"/>
              <a:t>creating, editing, training </a:t>
            </a:r>
            <a:r>
              <a:rPr lang="en-US" dirty="0" smtClean="0"/>
              <a:t>and </a:t>
            </a:r>
            <a:r>
              <a:rPr lang="en-US" dirty="0"/>
              <a:t>registration information. The journalist is the mirror </a:t>
            </a:r>
            <a:br>
              <a:rPr lang="en-US" dirty="0"/>
            </a:br>
            <a:r>
              <a:rPr lang="en-US" dirty="0"/>
              <a:t>society, it needs to reflect reality. </a:t>
            </a:r>
            <a:br>
              <a:rPr lang="en-US" dirty="0"/>
            </a:br>
            <a:r>
              <a:rPr lang="en-US" dirty="0"/>
              <a:t>The vocation of journalist </a:t>
            </a:r>
            <a:br>
              <a:rPr lang="en-US" dirty="0"/>
            </a:br>
            <a:r>
              <a:rPr lang="en-US" dirty="0"/>
              <a:t>benefit </a:t>
            </a:r>
            <a:r>
              <a:rPr lang="en-US" dirty="0" smtClean="0"/>
              <a:t>people </a:t>
            </a:r>
            <a:r>
              <a:rPr lang="en-US" dirty="0"/>
              <a:t>protect their </a:t>
            </a:r>
            <a:r>
              <a:rPr lang="en-US" dirty="0" smtClean="0"/>
              <a:t/>
            </a:r>
            <a:br>
              <a:rPr lang="en-US" dirty="0" smtClean="0"/>
            </a:br>
            <a:r>
              <a:rPr lang="en-US" dirty="0" smtClean="0"/>
              <a:t>interests and </a:t>
            </a:r>
            <a:r>
              <a:rPr lang="en-US" dirty="0"/>
              <a:t>to make </a:t>
            </a:r>
            <a:r>
              <a:rPr lang="en-US" dirty="0" smtClean="0"/>
              <a:t>the</a:t>
            </a:r>
            <a:br>
              <a:rPr lang="en-US" dirty="0" smtClean="0"/>
            </a:br>
            <a:r>
              <a:rPr lang="en-US" dirty="0" smtClean="0"/>
              <a:t> </a:t>
            </a:r>
            <a:r>
              <a:rPr lang="en-US" dirty="0"/>
              <a:t>light in </a:t>
            </a:r>
            <a:r>
              <a:rPr lang="en-US" dirty="0" smtClean="0"/>
              <a:t>the </a:t>
            </a:r>
            <a:r>
              <a:rPr lang="en-US" dirty="0"/>
              <a:t>darkness </a:t>
            </a:r>
            <a:r>
              <a:rPr lang="en-US" dirty="0" smtClean="0"/>
              <a:t>of</a:t>
            </a:r>
            <a:br>
              <a:rPr lang="en-US" dirty="0" smtClean="0"/>
            </a:br>
            <a:r>
              <a:rPr lang="en-US" dirty="0" smtClean="0"/>
              <a:t> </a:t>
            </a:r>
            <a:r>
              <a:rPr lang="en-US" dirty="0"/>
              <a:t>ignorance</a:t>
            </a:r>
            <a:endParaRPr lang="ru-RU" dirty="0"/>
          </a:p>
        </p:txBody>
      </p:sp>
      <p:pic>
        <p:nvPicPr>
          <p:cNvPr id="1026" name="Picture 2" descr="http://mtdata.ru/u3/photoFBE0/20842610717-0/origin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2174" y="3001962"/>
            <a:ext cx="5340553" cy="342423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54193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path" presetSubtype="0" accel="50000" decel="50000" fill="hold" nodeType="clickEffect">
                                  <p:stCondLst>
                                    <p:cond delay="0"/>
                                  </p:stCondLst>
                                  <p:childTnLst>
                                    <p:animMotion origin="layout" path="M 0 0 C 0 0.033 0.027 0.06 0.06 0.06 C 0.099 0.06 0.113 0.03 0.119 0.012 L 0.125 -0.012 C 0.131 -0.03 0.146 -0.06 0.19 -0.06 C 0.218 -0.06 0.25 -0.033 0.25 0 C 0.25 0.033 0.218 0.06 0.19 0.06 C 0.146 0.06 0.131 0.03 0.125 0.012 L 0.119 -0.012 C 0.113 -0.03 0.099 -0.06 0.06 -0.06 C 0.027 -0.06 0 -0.033 0 0 Z" pathEditMode="relative" ptsTypes="">
                                      <p:cBhvr>
                                        <p:cTn id="15" dur="2000" fill="hold"/>
                                        <p:tgtEl>
                                          <p:spTgt spid="1026"/>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a:spLocks noGrp="1"/>
          </p:cNvSpPr>
          <p:nvPr>
            <p:ph type="title"/>
          </p:nvPr>
        </p:nvSpPr>
        <p:spPr>
          <a:xfrm>
            <a:off x="1498600" y="3936456"/>
            <a:ext cx="6210300" cy="1353597"/>
          </a:xfrm>
        </p:spPr>
        <p:txBody>
          <a:bodyPr>
            <a:normAutofit fontScale="90000"/>
          </a:bodyPr>
          <a:lstStyle/>
          <a:p>
            <a:pPr>
              <a:spcBef>
                <a:spcPts val="0"/>
              </a:spcBef>
            </a:pPr>
            <a:r>
              <a:rPr lang="en-US" dirty="0"/>
              <a:t>The journalist works for </a:t>
            </a:r>
            <a:r>
              <a:rPr lang="en-US" dirty="0" smtClean="0"/>
              <a:t>people</a:t>
            </a:r>
            <a:r>
              <a:rPr lang="uk-UA" dirty="0" smtClean="0"/>
              <a:t>,</a:t>
            </a:r>
            <a:r>
              <a:rPr lang="en-US" dirty="0" smtClean="0"/>
              <a:t> </a:t>
            </a:r>
            <a:r>
              <a:rPr lang="en-US" dirty="0"/>
              <a:t/>
            </a:r>
            <a:br>
              <a:rPr lang="en-US" dirty="0"/>
            </a:br>
            <a:r>
              <a:rPr lang="en-US" dirty="0"/>
              <a:t>talks to them, explores, produces news, </a:t>
            </a:r>
            <a:br>
              <a:rPr lang="en-US" dirty="0"/>
            </a:br>
            <a:r>
              <a:rPr lang="en-US" dirty="0"/>
              <a:t>predicts the development of events, which in the future will be </a:t>
            </a:r>
            <a:r>
              <a:rPr lang="en-US"/>
              <a:t>interesting </a:t>
            </a:r>
            <a:r>
              <a:rPr lang="en-US" smtClean="0"/>
              <a:t>audience </a:t>
            </a:r>
            <a:r>
              <a:rPr lang="en-US" dirty="0"/>
              <a:t>so you must know ethics, and psychology, </a:t>
            </a:r>
            <a:br>
              <a:rPr lang="en-US" dirty="0"/>
            </a:br>
            <a:r>
              <a:rPr lang="en-US" dirty="0"/>
              <a:t>Philology, rhetoric, editing and design </a:t>
            </a:r>
            <a:r>
              <a:rPr lang="en-US" dirty="0" smtClean="0"/>
              <a:t>text</a:t>
            </a:r>
            <a:r>
              <a:rPr lang="en-US" dirty="0"/>
              <a:t>, information technology</a:t>
            </a:r>
            <a:endParaRPr lang="ru-RU" sz="3400" b="0" i="0" dirty="0">
              <a:solidFill>
                <a:srgbClr val="1D5253">
                  <a:lumMod val="75000"/>
                </a:srgbClr>
              </a:solidFill>
              <a:latin typeface="Century Schoolbook"/>
              <a:ea typeface="+mj-ea"/>
              <a:cs typeface="+mj-cs"/>
            </a:endParaRPr>
          </a:p>
        </p:txBody>
      </p:sp>
      <p:pic>
        <p:nvPicPr>
          <p:cNvPr id="2050" name="Picture 2" descr="http://ic.pics.livejournal.com/zemskov_press/43316262/111122/111122_6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0475" y="3187156"/>
            <a:ext cx="3146425" cy="3054893"/>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p:spPr>
      </p:pic>
      <p:pic>
        <p:nvPicPr>
          <p:cNvPr id="2052" name="Picture 4" descr="http://img-fotki.yandex.ru/get/9819/95690265.25/0_ce51b_985c48bd_XX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45500" y="0"/>
            <a:ext cx="3295650" cy="279082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650859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by="(-#ppt_w*2)" calcmode="lin" valueType="num">
                                      <p:cBhvr rctx="PPT">
                                        <p:cTn id="7" dur="250" autoRev="1" fill="hold">
                                          <p:stCondLst>
                                            <p:cond delay="0"/>
                                          </p:stCondLst>
                                        </p:cTn>
                                        <p:tgtEl>
                                          <p:spTgt spid="8"/>
                                        </p:tgtEl>
                                        <p:attrNameLst>
                                          <p:attrName>ppt_w</p:attrName>
                                        </p:attrNameLst>
                                      </p:cBhvr>
                                    </p:anim>
                                    <p:anim by="(#ppt_w*0.50)" calcmode="lin" valueType="num">
                                      <p:cBhvr>
                                        <p:cTn id="8" dur="250" decel="50000" autoRev="1" fill="hold">
                                          <p:stCondLst>
                                            <p:cond delay="0"/>
                                          </p:stCondLst>
                                        </p:cTn>
                                        <p:tgtEl>
                                          <p:spTgt spid="8"/>
                                        </p:tgtEl>
                                        <p:attrNameLst>
                                          <p:attrName>ppt_x</p:attrName>
                                        </p:attrNameLst>
                                      </p:cBhvr>
                                    </p:anim>
                                    <p:anim from="(-#ppt_h/2)" to="(#ppt_y)" calcmode="lin" valueType="num">
                                      <p:cBhvr>
                                        <p:cTn id="9" dur="500" fill="hold">
                                          <p:stCondLst>
                                            <p:cond delay="0"/>
                                          </p:stCondLst>
                                        </p:cTn>
                                        <p:tgtEl>
                                          <p:spTgt spid="8"/>
                                        </p:tgtEl>
                                        <p:attrNameLst>
                                          <p:attrName>ppt_y</p:attrName>
                                        </p:attrNameLst>
                                      </p:cBhvr>
                                    </p:anim>
                                    <p:animRot by="21600000">
                                      <p:cBhvr>
                                        <p:cTn id="10" dur="500" fill="hold">
                                          <p:stCondLst>
                                            <p:cond delay="0"/>
                                          </p:stCondLst>
                                        </p:cTn>
                                        <p:tgtEl>
                                          <p:spTgt spid="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0.35208 -0.42222 L -0.35208 -0.42222 C -0.35078 -0.41712 -0.35039 -0.41064 -0.34792 -0.4074 C -0.34544 -0.40393 -0.34167 -0.40532 -0.33854 -0.4037 C -0.33646 -0.40231 -0.33451 -0.39976 -0.33229 -0.39814 C -0.32357 -0.39074 -0.3138 -0.3831 -0.30417 -0.38148 L -0.28437 -0.37777 C -0.27682 -0.37592 -0.27214 -0.37546 -0.26562 -0.37222 C -0.26458 -0.37152 -0.26354 -0.37106 -0.2625 -0.37037 C -0.26146 -0.36921 -0.26042 -0.36782 -0.25937 -0.36666 C -0.26003 -0.36319 -0.26133 -0.35578 -0.2625 -0.3537 C -0.26367 -0.35162 -0.26536 -0.35138 -0.26667 -0.34999 C -0.26862 -0.34768 -0.27187 -0.34259 -0.27396 -0.34074 C -0.275 -0.33981 -0.27604 -0.33935 -0.27708 -0.33888 C -0.27982 -0.32453 -0.28008 -0.32499 -0.27708 -0.29999 C -0.27695 -0.29791 -0.275 -0.29861 -0.27396 -0.29814 L -0.2125 -0.29999 C -0.20937 -0.29999 -0.19414 -0.303 -0.19062 -0.3037 C -0.18516 -0.30439 -0.17956 -0.30486 -0.17396 -0.30555 C -0.15013 -0.31967 -0.16484 -0.31689 -0.1625 -0.22962 L -0.12187 -0.23518 C -0.11549 -0.23611 -0.12214 -0.23888 -0.11562 -0.23518 C -0.11667 -0.23148 -0.11797 -0.228 -0.11875 -0.22407 C -0.1194 -0.22129 -0.1194 -0.21805 -0.11979 -0.21481 C -0.12018 -0.21296 -0.12057 -0.21111 -0.12083 -0.20925 C -0.12018 -0.20624 -0.12044 -0.20185 -0.11875 -0.19999 C -0.11641 -0.19745 -0.11328 -0.19907 -0.11042 -0.19814 C -0.10768 -0.19722 -0.10495 -0.19583 -0.10208 -0.19444 C -0.10026 -0.18425 -0.10065 -0.19189 -0.10521 -0.17777 C -0.10651 -0.1743 -0.10716 -0.17037 -0.10833 -0.16666 C -0.10964 -0.16296 -0.11146 -0.15972 -0.1125 -0.15555 C -0.12344 -0.11689 -0.10599 -0.17013 -0.11771 -0.13518 C -0.11745 -0.12777 -0.11927 -0.11898 -0.11667 -0.11319 C -0.11484 -0.10856 -0.11042 -0.1118 -0.10729 -0.11134 L -0.09062 -0.10763 C -0.10104 -0.08912 -0.09896 -0.09837 -0.10104 -0.08356 C -0.10039 -0.08101 -0.10013 -0.078 -0.09896 -0.07615 C -0.09479 -0.06851 -0.09102 -0.0699 -0.08542 -0.06874 C -0.07096 -0.06527 -0.08451 -0.06759 -0.06146 -0.06481 C -0.06562 -0.06064 -0.06966 -0.05578 -0.07396 -0.05185 C -0.08138 -0.04537 -0.07839 -0.04861 -0.08333 -0.04259 C -0.08268 -0.03587 -0.08346 -0.02824 -0.08125 -0.02222 C -0.07995 -0.01828 -0.07656 -0.01828 -0.07396 -0.01666 C -0.06706 -0.01296 -0.0569 -0.01134 -0.05 -0.00925 C -0.04831 -0.00879 -0.04661 -0.0081 -0.04479 -0.0074 C -0.04909 -0.00162 -0.04961 0.00024 -0.05417 0.00371 C -0.06354 0.01019 -0.05755 0.00394 -0.06354 0.01112 C -0.06393 0.01343 -0.06497 0.01598 -0.06458 0.01852 C -0.06263 0.03241 -0.05964 0.03658 -0.05208 0.04075 C -0.04219 0.04607 -0.03503 0.04653 -0.025 0.04815 C -0.02396 0.05001 -0.02305 0.05186 -0.02187 0.05371 C -0.02096 0.0551 -0.01966 0.05579 -0.01875 0.05741 C -0.01797 0.0588 -0.01758 0.06135 -0.01667 0.06297 C -0.01589 0.06436 -0.01458 0.06505 -0.01354 0.06667 C -0.00846 0.07431 -0.01289 0.07061 -0.00729 0.07408 C -0.00599 0.07778 -0.00365 0.08079 -0.00312 0.08519 C -0.00286 0.08889 -0.00039 0.09838 -0.00208 0.0963 C -0.00599 0.09121 -0.00872 0.08357 -0.01042 0.07593 C -0.01328 0.06343 -0.01732 0.05186 -0.01875 0.03889 C -0.01953 0.03264 -0.01979 0.02616 -0.02083 0.02038 C -0.02187 0.01436 -0.02396 0.00926 -0.025 0.00371 C -0.02826 -0.01365 -0.0263 -0.01226 -0.02812 -0.02962 C -0.02865 -0.03425 -0.02956 -0.03842 -0.03021 -0.04259 C -0.03021 -0.04837 -0.03034 -0.04907 -0.02917 -0.03148 C -0.0276 -0.00509 -0.02969 -0.01898 -0.02604 7.03704E-6 C -0.025 0.01413 -0.02174 0.05533 -0.02083 0.05741 C -0.01875 0.06274 -0.01549 0.04838 -0.0125 0.04445 C -0.0099 0.04075 -0.0069 0.03843 -0.00417 0.03519 C -0.00039 0.03033 0.00352 0.02524 0.00729 0.02038 C 0.01497 0.00996 0.02253 -0.00069 0.03021 -0.01111 C 0.03424 -0.01689 0.03893 -0.02129 0.04271 -0.02777 C 0.04818 -0.03773 0.05521 -0.0456 0.05938 -0.0574 C 0.06107 -0.06249 0.06276 -0.06759 0.06458 -0.07245 C 0.06992 -0.0868 0.06563 -0.07268 0.06979 -0.08726 C 0.07005 -0.09027 0.07083 -0.09328 0.07083 -0.09652 C 0.07083 -0.09837 0.07083 -0.10208 0.06979 -0.10208 C 0.06849 -0.10208 0.06836 -0.09837 0.06771 -0.09652 C 0.06732 -0.0743 0.0668 -0.05208 0.06667 -0.02962 C 0.06615 0.01042 0.06706 0.0507 0.06563 0.09075 C 0.06549 0.09329 0.06341 0.08704 0.0625 0.08519 C 0.06133 0.08264 0.06029 0.0801 0.05938 0.07778 C 0.05313 0.06227 0.06419 0.08635 0.04896 0.05741 C 0.03711 0.03473 0.04128 0.03403 0.01979 0.00741 C 0.00794 -0.00717 -0.01901 -0.04212 -0.03437 -0.0574 C -0.04427 -0.06736 -0.05456 -0.07592 -0.06458 -0.08541 C -0.07344 -0.09351 -0.07526 -0.0949 -0.08229 -0.10393 C -0.08372 -0.10555 -0.08776 -0.10717 -0.08646 -0.10949 C -0.08503 -0.11203 -0.08229 -0.1081 -0.08021 -0.10763 C -0.07396 -0.10138 -0.06823 -0.09328 -0.06146 -0.08912 C -0.02227 -0.06365 -0.08971 -0.10763 -0.03125 -0.06689 C -0.02448 -0.06203 -0.01732 -0.05856 -0.01042 -0.0537 C 0.00247 -0.0449 0.01458 -0.03194 0.02813 -0.02592 C 0.04844 -0.01689 0.03906 -0.02037 0.05625 -0.01481 C 0.05859 -0.01319 0.06875 -0.00601 0.07188 -0.00555 C 0.07357 -0.00532 0.07526 -0.00694 0.07708 -0.0074 C 0.07669 -0.078 0.07708 -0.14837 0.07604 -0.21851 C 0.07591 -0.22615 0.07422 -0.20393 0.07396 -0.19629 C 0.07318 -0.17986 0.07292 -0.16319 0.07292 -0.14629 C 0.07253 -0.04027 0.07292 0.06598 0.07292 0.17223 L 4.58333E-6 7.03704E-6 " pathEditMode="relative" ptsTypes="AAAAAAAAAAAAAAAAAAAAAAAAAAAAAAAAAAAAAAAAAAAAAAAAAAAAAAAAAAAAAAAAAAAAAAAAAAAAAAAAAAAAAAAAAAAAAAAAAAAA">
                                      <p:cBhvr>
                                        <p:cTn id="14" dur="2000" fill="hold"/>
                                        <p:tgtEl>
                                          <p:spTgt spid="2052"/>
                                        </p:tgtEl>
                                        <p:attrNameLst>
                                          <p:attrName>ppt_x</p:attrName>
                                          <p:attrName>ppt_y</p:attrName>
                                        </p:attrNameLst>
                                      </p:cBhvr>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nodeType="clickEffect">
                                  <p:stCondLst>
                                    <p:cond delay="0"/>
                                  </p:stCondLst>
                                  <p:childTnLst>
                                    <p:animMotion origin="layout" path="M -0.7625 -0.78704 L -0.7625 -0.78704 C -0.76003 -0.70278 -0.76354 -0.78611 -0.75938 -0.73333 C -0.75886 -0.72569 -0.75755 -0.68843 -0.75729 -0.6831 C -0.75807 -0.47106 -0.75847 -0.2588 -0.75938 -0.0463 C -0.75951 -0.04398 -0.76055 -0.04143 -0.76042 -0.03889 C -0.76016 0.0419 -0.75977 0.12269 -0.75833 0.2037 C -0.75833 0.20579 -0.7569 0.20718 -0.75625 0.20926 C -0.75586 0.21088 -0.75599 0.2132 -0.75521 0.21482 C -0.75352 0.21875 -0.75052 0.21921 -0.74792 0.22037 C -0.73464 0.2338 -0.74623 0.22315 -0.72604 0.23704 C -0.71393 0.24537 -0.70208 0.25532 -0.68958 0.26296 C -0.67839 0.26968 -0.6668 0.27477 -0.65521 0.27963 C -0.63203 0.28912 -0.60274 0.29676 -0.57917 0.3037 L -0.375 0.28148 C -0.24375 0.26273 -0.3194 0.26597 -0.22083 0.2463 C -0.20912 0.24375 -0.19727 0.24375 -0.18542 0.24259 L -0.16979 0.24074 C -0.17123 0.2375 -0.17279 0.23472 -0.17396 0.23148 C -0.17461 0.22963 -0.17474 0.22778 -0.175 0.22593 C -0.17774 0.20949 -0.17708 0.21343 -0.17917 0.19445 C -0.17852 0.16898 -0.1793 0.14352 -0.17708 0.11852 C -0.17604 0.10671 -0.17266 0.09583 -0.16979 0.08519 C -0.15352 0.02269 -0.15352 0.01042 -0.12604 -0.02963 C -0.12044 -0.03796 -0.11432 -0.04606 -0.10729 -0.05 C -0.09961 -0.0544 -0.09128 -0.05255 -0.08333 -0.0537 C -0.075 -0.04954 -0.06537 -0.05 -0.05833 -0.04074 C -0.03893 -0.01574 -0.01797 0.03079 -0.00625 0.07037 C -0.00091 0.0882 0.00273 0.10741 0.00729 0.12593 C 0.0082 0.15 0.01002 0.1787 0.00625 0.20185 C 0.00482 0.21065 0.00052 0.21736 -0.00313 0.22407 C -0.0155 0.24699 -0.0224 0.25394 -0.03958 0.26482 C -0.078 0.28843 -0.07083 0.28611 -0.09375 0.29074 C -0.10039 0.28935 -0.10729 0.29074 -0.11354 0.28704 C -0.11628 0.28519 -0.12865 0.25695 -0.12917 0.25556 C -0.13711 0.2331 -0.1418 0.21227 -0.14583 0.18704 C -0.14805 0.17361 -0.14935 0.15972 -0.15104 0.1463 C -0.15143 0.1338 -0.15326 0.1213 -0.15208 0.10926 C -0.14935 0.07963 -0.14427 0.05093 -0.13958 0.02222 C -0.13906 0.01875 -0.13776 0.01551 -0.13646 0.01296 C -0.1332 0.00625 -0.13008 -0.00046 -0.12604 -0.00555 C -0.12123 -0.0118 -0.11602 -0.0169 -0.11042 -0.02037 C -0.10794 -0.02222 -0.0832 -0.02778 -0.08229 -0.02778 C -0.06016 -0.02523 -0.05586 -0.03264 -0.04167 -0.01481 C -0.03867 -0.01111 -0.03607 -0.00625 -0.03333 -0.00185 C -0.02904 0.01343 -0.02669 0.02014 -0.02396 0.03889 C -0.0211 0.05833 -0.01914 0.07824 -0.01667 0.09815 C -0.01914 0.16852 -0.01419 0.20602 -0.03021 0.26296 C -0.03412 0.27685 -0.03958 0.28912 -0.04479 0.30185 C -0.05521 0.32639 -0.06289 0.3456 -0.08021 0.35556 C -0.08958 0.36065 -0.09961 0.36042 -0.10938 0.36296 C -0.12083 0.35556 -0.13399 0.3537 -0.14375 0.34074 C -0.15833 0.32107 -0.16289 0.29676 -0.16875 0.27037 C -0.16979 0.25787 -0.17253 0.2456 -0.17188 0.23333 C -0.16667 0.13519 -0.16511 0.10046 -0.12917 0.02778 C -0.12318 0.01551 -0.11615 -0.00463 -0.10625 -0.01111 C -0.10365 -0.01296 -0.10065 -0.0125 -0.09792 -0.01296 C -0.09414 -0.01111 -0.08932 -0.0125 -0.08646 -0.00741 C -0.06914 0.02222 -0.03685 0.1257 -0.03229 0.15 L -0.01979 0.21667 L -3.125E-6 -7.40741E-7 " pathEditMode="relative" ptsTypes="AAAAAAAAAAAAAAAAAAAAAAAAAAAAAAAAAAAAAAAAAAAAAAAAAAAAAAAAAAAAA">
                                      <p:cBhvr>
                                        <p:cTn id="18" dur="2000" fill="hold"/>
                                        <p:tgtEl>
                                          <p:spTgt spid="205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612900" y="5480553"/>
            <a:ext cx="9144000" cy="1143000"/>
          </a:xfrm>
        </p:spPr>
        <p:txBody>
          <a:bodyPr>
            <a:normAutofit fontScale="90000"/>
          </a:bodyPr>
          <a:lstStyle/>
          <a:p>
            <a:r>
              <a:rPr lang="en-US" sz="4000" dirty="0"/>
              <a:t>The content of </a:t>
            </a:r>
            <a:r>
              <a:rPr lang="en-US" sz="4000" dirty="0" smtClean="0"/>
              <a:t>work</a:t>
            </a:r>
            <a:r>
              <a:rPr lang="en-US" dirty="0"/>
              <a:t/>
            </a:r>
            <a:br>
              <a:rPr lang="en-US" dirty="0"/>
            </a:br>
            <a:r>
              <a:rPr lang="en-US" dirty="0"/>
              <a:t>work in the media</a:t>
            </a:r>
            <a:r>
              <a:rPr lang="en-US" dirty="0" smtClean="0"/>
              <a:t>;</a:t>
            </a:r>
            <a:r>
              <a:rPr lang="en-US" dirty="0"/>
              <a:t/>
            </a:r>
            <a:br>
              <a:rPr lang="en-US" dirty="0"/>
            </a:br>
            <a:r>
              <a:rPr lang="en-US" dirty="0"/>
              <a:t>inform the people with accurate facts</a:t>
            </a:r>
            <a:r>
              <a:rPr lang="en-US" dirty="0" smtClean="0"/>
              <a:t>;</a:t>
            </a:r>
            <a:r>
              <a:rPr lang="en-US" dirty="0"/>
              <a:t/>
            </a:r>
            <a:br>
              <a:rPr lang="en-US" dirty="0"/>
            </a:br>
            <a:r>
              <a:rPr lang="en-US" dirty="0"/>
              <a:t>information gathering (interviews, work with </a:t>
            </a:r>
            <a:br>
              <a:rPr lang="en-US" dirty="0"/>
            </a:br>
            <a:r>
              <a:rPr lang="en-US" dirty="0"/>
              <a:t>documents, archives), its processing</a:t>
            </a:r>
            <a:r>
              <a:rPr lang="en-US" dirty="0" smtClean="0"/>
              <a:t>;</a:t>
            </a:r>
            <a:r>
              <a:rPr lang="en-US" dirty="0"/>
              <a:t/>
            </a:r>
            <a:br>
              <a:rPr lang="en-US" dirty="0"/>
            </a:br>
            <a:r>
              <a:rPr lang="en-US" dirty="0"/>
              <a:t>analysis of facts and situations, assessment of events</a:t>
            </a:r>
            <a:r>
              <a:rPr lang="en-US" dirty="0" smtClean="0"/>
              <a:t>;</a:t>
            </a:r>
            <a:r>
              <a:rPr lang="en-US" dirty="0"/>
              <a:t/>
            </a:r>
            <a:br>
              <a:rPr lang="en-US" dirty="0"/>
            </a:br>
            <a:r>
              <a:rPr lang="en-US" dirty="0"/>
              <a:t>the search for the most interesting events in economy, politics, </a:t>
            </a:r>
            <a:r>
              <a:rPr lang="en-US" dirty="0" smtClean="0"/>
              <a:t>culture</a:t>
            </a:r>
            <a:r>
              <a:rPr lang="uk-UA" dirty="0" smtClean="0"/>
              <a:t> </a:t>
            </a:r>
            <a:r>
              <a:rPr lang="en-US" dirty="0" smtClean="0"/>
              <a:t>and </a:t>
            </a:r>
            <a:r>
              <a:rPr lang="en-US" dirty="0"/>
              <a:t>public life for their coverage in </a:t>
            </a:r>
            <a:br>
              <a:rPr lang="en-US" dirty="0"/>
            </a:br>
            <a:r>
              <a:rPr lang="en-US" dirty="0"/>
              <a:t>media</a:t>
            </a:r>
            <a:r>
              <a:rPr lang="en-US" dirty="0" smtClean="0"/>
              <a:t>;</a:t>
            </a:r>
            <a:r>
              <a:rPr lang="en-US" dirty="0"/>
              <a:t/>
            </a:r>
            <a:br>
              <a:rPr lang="en-US" dirty="0"/>
            </a:br>
            <a:r>
              <a:rPr lang="en-US" dirty="0"/>
              <a:t>preparation of materials for publication</a:t>
            </a:r>
            <a:r>
              <a:rPr lang="en-US" dirty="0" smtClean="0"/>
              <a:t>;</a:t>
            </a:r>
            <a:r>
              <a:rPr lang="en-US" dirty="0"/>
              <a:t/>
            </a:r>
            <a:br>
              <a:rPr lang="en-US" dirty="0"/>
            </a:br>
            <a:r>
              <a:rPr lang="en-US" dirty="0"/>
              <a:t>literary processing of the material based </a:t>
            </a:r>
            <a:br>
              <a:rPr lang="en-US" dirty="0"/>
            </a:br>
            <a:r>
              <a:rPr lang="en-US" dirty="0"/>
              <a:t>genre identity, stylistic rendering of the facts, </a:t>
            </a:r>
            <a:br>
              <a:rPr lang="en-US" dirty="0"/>
            </a:br>
            <a:r>
              <a:rPr lang="en-US" dirty="0"/>
              <a:t>journalistic techniques</a:t>
            </a:r>
            <a:endParaRPr lang="ru-RU" dirty="0"/>
          </a:p>
        </p:txBody>
      </p:sp>
      <mc:AlternateContent xmlns:mc="http://schemas.openxmlformats.org/markup-compatibility/2006" xmlns:p14="http://schemas.microsoft.com/office/powerpoint/2010/main">
        <mc:Choice Requires="p14">
          <p:contentPart p14:bwMode="auto" r:id="rId2">
            <p14:nvContentPartPr>
              <p14:cNvPr id="8" name="Рукописный ввод 7"/>
              <p14:cNvContentPartPr/>
              <p14:nvPr/>
            </p14:nvContentPartPr>
            <p14:xfrm>
              <a:off x="1238400" y="885600"/>
              <a:ext cx="352800" cy="19440"/>
            </p14:xfrm>
          </p:contentPart>
        </mc:Choice>
        <mc:Fallback xmlns="">
          <p:pic>
            <p:nvPicPr>
              <p:cNvPr id="8" name="Рукописный ввод 7"/>
              <p:cNvPicPr/>
              <p:nvPr/>
            </p:nvPicPr>
            <p:blipFill>
              <a:blip r:embed="rId3"/>
              <a:stretch>
                <a:fillRect/>
              </a:stretch>
            </p:blipFill>
            <p:spPr>
              <a:xfrm>
                <a:off x="1222200" y="822240"/>
                <a:ext cx="38484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9" name="Рукописный ввод 8"/>
              <p14:cNvContentPartPr/>
              <p14:nvPr/>
            </p14:nvContentPartPr>
            <p14:xfrm>
              <a:off x="1238400" y="1342800"/>
              <a:ext cx="371520" cy="19440"/>
            </p14:xfrm>
          </p:contentPart>
        </mc:Choice>
        <mc:Fallback xmlns="">
          <p:pic>
            <p:nvPicPr>
              <p:cNvPr id="9" name="Рукописный ввод 8"/>
              <p:cNvPicPr/>
              <p:nvPr/>
            </p:nvPicPr>
            <p:blipFill>
              <a:blip r:embed="rId5"/>
              <a:stretch>
                <a:fillRect/>
              </a:stretch>
            </p:blipFill>
            <p:spPr>
              <a:xfrm>
                <a:off x="1222200" y="1279440"/>
                <a:ext cx="40392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Рукописный ввод 9"/>
              <p14:cNvContentPartPr/>
              <p14:nvPr/>
            </p14:nvContentPartPr>
            <p14:xfrm>
              <a:off x="1200240" y="1714320"/>
              <a:ext cx="409680" cy="10080"/>
            </p14:xfrm>
          </p:contentPart>
        </mc:Choice>
        <mc:Fallback xmlns="">
          <p:pic>
            <p:nvPicPr>
              <p:cNvPr id="10" name="Рукописный ввод 9"/>
              <p:cNvPicPr/>
              <p:nvPr/>
            </p:nvPicPr>
            <p:blipFill>
              <a:blip r:embed="rId7"/>
              <a:stretch>
                <a:fillRect/>
              </a:stretch>
            </p:blipFill>
            <p:spPr>
              <a:xfrm>
                <a:off x="1184400" y="1650960"/>
                <a:ext cx="44172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1" name="Рукописный ввод 10"/>
              <p14:cNvContentPartPr/>
              <p14:nvPr/>
            </p14:nvContentPartPr>
            <p14:xfrm>
              <a:off x="1152360" y="2523960"/>
              <a:ext cx="429120" cy="28800"/>
            </p14:xfrm>
          </p:contentPart>
        </mc:Choice>
        <mc:Fallback xmlns="">
          <p:pic>
            <p:nvPicPr>
              <p:cNvPr id="11" name="Рукописный ввод 10"/>
              <p:cNvPicPr/>
              <p:nvPr/>
            </p:nvPicPr>
            <p:blipFill>
              <a:blip r:embed="rId9"/>
              <a:stretch>
                <a:fillRect/>
              </a:stretch>
            </p:blipFill>
            <p:spPr>
              <a:xfrm>
                <a:off x="1136520" y="2460600"/>
                <a:ext cx="46080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2" name="Рукописный ввод 11"/>
              <p14:cNvContentPartPr/>
              <p14:nvPr/>
            </p14:nvContentPartPr>
            <p14:xfrm>
              <a:off x="1181160" y="3371760"/>
              <a:ext cx="419400" cy="9720"/>
            </p14:xfrm>
          </p:contentPart>
        </mc:Choice>
        <mc:Fallback xmlns="">
          <p:pic>
            <p:nvPicPr>
              <p:cNvPr id="12" name="Рукописный ввод 11"/>
              <p:cNvPicPr/>
              <p:nvPr/>
            </p:nvPicPr>
            <p:blipFill>
              <a:blip r:embed="rId11"/>
              <a:stretch>
                <a:fillRect/>
              </a:stretch>
            </p:blipFill>
            <p:spPr>
              <a:xfrm>
                <a:off x="1165320" y="3308400"/>
                <a:ext cx="45108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3" name="Рукописный ввод 12"/>
              <p14:cNvContentPartPr/>
              <p14:nvPr/>
            </p14:nvContentPartPr>
            <p14:xfrm>
              <a:off x="1238400" y="5076720"/>
              <a:ext cx="352800" cy="360"/>
            </p14:xfrm>
          </p:contentPart>
        </mc:Choice>
        <mc:Fallback xmlns="">
          <p:pic>
            <p:nvPicPr>
              <p:cNvPr id="13" name="Рукописный ввод 12"/>
              <p:cNvPicPr/>
              <p:nvPr/>
            </p:nvPicPr>
            <p:blipFill>
              <a:blip r:embed="rId13"/>
              <a:stretch>
                <a:fillRect/>
              </a:stretch>
            </p:blipFill>
            <p:spPr>
              <a:xfrm>
                <a:off x="1222200" y="5013360"/>
                <a:ext cx="38484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4" name="Рукописный ввод 13"/>
              <p14:cNvContentPartPr/>
              <p14:nvPr/>
            </p14:nvContentPartPr>
            <p14:xfrm>
              <a:off x="1228680" y="5581440"/>
              <a:ext cx="333720" cy="19440"/>
            </p14:xfrm>
          </p:contentPart>
        </mc:Choice>
        <mc:Fallback xmlns="">
          <p:pic>
            <p:nvPicPr>
              <p:cNvPr id="14" name="Рукописный ввод 13"/>
              <p:cNvPicPr/>
              <p:nvPr/>
            </p:nvPicPr>
            <p:blipFill>
              <a:blip r:embed="rId15"/>
              <a:stretch>
                <a:fillRect/>
              </a:stretch>
            </p:blipFill>
            <p:spPr>
              <a:xfrm>
                <a:off x="1212840" y="5518080"/>
                <a:ext cx="36540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5" name="Рукописный ввод 14"/>
              <p14:cNvContentPartPr/>
              <p14:nvPr/>
            </p14:nvContentPartPr>
            <p14:xfrm>
              <a:off x="1371600" y="895320"/>
              <a:ext cx="57600" cy="4705560"/>
            </p14:xfrm>
          </p:contentPart>
        </mc:Choice>
        <mc:Fallback xmlns="">
          <p:pic>
            <p:nvPicPr>
              <p:cNvPr id="15" name="Рукописный ввод 14"/>
              <p:cNvPicPr/>
              <p:nvPr/>
            </p:nvPicPr>
            <p:blipFill>
              <a:blip r:embed="rId17"/>
              <a:stretch>
                <a:fillRect/>
              </a:stretch>
            </p:blipFill>
            <p:spPr>
              <a:xfrm>
                <a:off x="1362240" y="885960"/>
                <a:ext cx="76320" cy="4724280"/>
              </a:xfrm>
              <a:prstGeom prst="rect">
                <a:avLst/>
              </a:prstGeom>
            </p:spPr>
          </p:pic>
        </mc:Fallback>
      </mc:AlternateContent>
    </p:spTree>
    <p:extLst>
      <p:ext uri="{BB962C8B-B14F-4D97-AF65-F5344CB8AC3E}">
        <p14:creationId xmlns:p14="http://schemas.microsoft.com/office/powerpoint/2010/main" val="18739470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Scale>
                                      <p:cBhvr>
                                        <p:cTn id="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gtEl>
                                        <p:attrNameLst>
                                          <p:attrName>ppt_x</p:attrName>
                                          <p:attrName>ppt_y</p:attrName>
                                        </p:attrNameLst>
                                      </p:cBhvr>
                                    </p:animMotion>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ipress.ua/media/gallery/full/p/r/pryvitan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037" y="266117"/>
            <a:ext cx="4856163" cy="32423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76" name="Picture 4" descr="http://vybory.mediasapiens.ua/wp-content/uploads/2012/07/reporter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7809" y="3761222"/>
            <a:ext cx="3930091" cy="29316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8" name="Picture 6" descr="http://thumbs.dreamstime.com/z/%D0%B6%D1%83%D1%80%D0%BD%D0%B0%D0%BB%D0%B8%D1%81%D1%82-2792843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34300" y="266117"/>
            <a:ext cx="3695700" cy="366158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06363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down)">
                                      <p:cBhvr>
                                        <p:cTn id="7" dur="580">
                                          <p:stCondLst>
                                            <p:cond delay="0"/>
                                          </p:stCondLst>
                                        </p:cTn>
                                        <p:tgtEl>
                                          <p:spTgt spid="3074"/>
                                        </p:tgtEl>
                                      </p:cBhvr>
                                    </p:animEffect>
                                    <p:anim calcmode="lin" valueType="num">
                                      <p:cBhvr>
                                        <p:cTn id="8" dur="1822" tmFilter="0,0; 0.14,0.36; 0.43,0.73; 0.71,0.91; 1.0,1.0">
                                          <p:stCondLst>
                                            <p:cond delay="0"/>
                                          </p:stCondLst>
                                        </p:cTn>
                                        <p:tgtEl>
                                          <p:spTgt spid="307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07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07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07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074"/>
                                        </p:tgtEl>
                                        <p:attrNameLst>
                                          <p:attrName>ppt_y</p:attrName>
                                        </p:attrNameLst>
                                      </p:cBhvr>
                                      <p:tavLst>
                                        <p:tav tm="0" fmla="#ppt_y-sin(pi*$)/81">
                                          <p:val>
                                            <p:fltVal val="0"/>
                                          </p:val>
                                        </p:tav>
                                        <p:tav tm="100000">
                                          <p:val>
                                            <p:fltVal val="1"/>
                                          </p:val>
                                        </p:tav>
                                      </p:tavLst>
                                    </p:anim>
                                    <p:animScale>
                                      <p:cBhvr>
                                        <p:cTn id="13" dur="26">
                                          <p:stCondLst>
                                            <p:cond delay="650"/>
                                          </p:stCondLst>
                                        </p:cTn>
                                        <p:tgtEl>
                                          <p:spTgt spid="3074"/>
                                        </p:tgtEl>
                                      </p:cBhvr>
                                      <p:to x="100000" y="60000"/>
                                    </p:animScale>
                                    <p:animScale>
                                      <p:cBhvr>
                                        <p:cTn id="14" dur="166" decel="50000">
                                          <p:stCondLst>
                                            <p:cond delay="676"/>
                                          </p:stCondLst>
                                        </p:cTn>
                                        <p:tgtEl>
                                          <p:spTgt spid="3074"/>
                                        </p:tgtEl>
                                      </p:cBhvr>
                                      <p:to x="100000" y="100000"/>
                                    </p:animScale>
                                    <p:animScale>
                                      <p:cBhvr>
                                        <p:cTn id="15" dur="26">
                                          <p:stCondLst>
                                            <p:cond delay="1312"/>
                                          </p:stCondLst>
                                        </p:cTn>
                                        <p:tgtEl>
                                          <p:spTgt spid="3074"/>
                                        </p:tgtEl>
                                      </p:cBhvr>
                                      <p:to x="100000" y="80000"/>
                                    </p:animScale>
                                    <p:animScale>
                                      <p:cBhvr>
                                        <p:cTn id="16" dur="166" decel="50000">
                                          <p:stCondLst>
                                            <p:cond delay="1338"/>
                                          </p:stCondLst>
                                        </p:cTn>
                                        <p:tgtEl>
                                          <p:spTgt spid="3074"/>
                                        </p:tgtEl>
                                      </p:cBhvr>
                                      <p:to x="100000" y="100000"/>
                                    </p:animScale>
                                    <p:animScale>
                                      <p:cBhvr>
                                        <p:cTn id="17" dur="26">
                                          <p:stCondLst>
                                            <p:cond delay="1642"/>
                                          </p:stCondLst>
                                        </p:cTn>
                                        <p:tgtEl>
                                          <p:spTgt spid="3074"/>
                                        </p:tgtEl>
                                      </p:cBhvr>
                                      <p:to x="100000" y="90000"/>
                                    </p:animScale>
                                    <p:animScale>
                                      <p:cBhvr>
                                        <p:cTn id="18" dur="166" decel="50000">
                                          <p:stCondLst>
                                            <p:cond delay="1668"/>
                                          </p:stCondLst>
                                        </p:cTn>
                                        <p:tgtEl>
                                          <p:spTgt spid="3074"/>
                                        </p:tgtEl>
                                      </p:cBhvr>
                                      <p:to x="100000" y="100000"/>
                                    </p:animScale>
                                    <p:animScale>
                                      <p:cBhvr>
                                        <p:cTn id="19" dur="26">
                                          <p:stCondLst>
                                            <p:cond delay="1808"/>
                                          </p:stCondLst>
                                        </p:cTn>
                                        <p:tgtEl>
                                          <p:spTgt spid="3074"/>
                                        </p:tgtEl>
                                      </p:cBhvr>
                                      <p:to x="100000" y="95000"/>
                                    </p:animScale>
                                    <p:animScale>
                                      <p:cBhvr>
                                        <p:cTn id="20" dur="166" decel="50000">
                                          <p:stCondLst>
                                            <p:cond delay="1834"/>
                                          </p:stCondLst>
                                        </p:cTn>
                                        <p:tgtEl>
                                          <p:spTgt spid="307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078"/>
                                        </p:tgtEl>
                                        <p:attrNameLst>
                                          <p:attrName>style.visibility</p:attrName>
                                        </p:attrNameLst>
                                      </p:cBhvr>
                                      <p:to>
                                        <p:strVal val="visible"/>
                                      </p:to>
                                    </p:set>
                                    <p:anim calcmode="lin" valueType="num">
                                      <p:cBhvr additive="base">
                                        <p:cTn id="25" dur="500" fill="hold"/>
                                        <p:tgtEl>
                                          <p:spTgt spid="3078"/>
                                        </p:tgtEl>
                                        <p:attrNameLst>
                                          <p:attrName>ppt_x</p:attrName>
                                        </p:attrNameLst>
                                      </p:cBhvr>
                                      <p:tavLst>
                                        <p:tav tm="0">
                                          <p:val>
                                            <p:strVal val="#ppt_x"/>
                                          </p:val>
                                        </p:tav>
                                        <p:tav tm="100000">
                                          <p:val>
                                            <p:strVal val="#ppt_x"/>
                                          </p:val>
                                        </p:tav>
                                      </p:tavLst>
                                    </p:anim>
                                    <p:anim calcmode="lin" valueType="num">
                                      <p:cBhvr additive="base">
                                        <p:cTn id="26" dur="500" fill="hold"/>
                                        <p:tgtEl>
                                          <p:spTgt spid="307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076"/>
                                        </p:tgtEl>
                                        <p:attrNameLst>
                                          <p:attrName>style.visibility</p:attrName>
                                        </p:attrNameLst>
                                      </p:cBhvr>
                                      <p:to>
                                        <p:strVal val="visible"/>
                                      </p:to>
                                    </p:set>
                                    <p:animEffect transition="in" filter="fade">
                                      <p:cBhvr>
                                        <p:cTn id="31"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31900" y="3390900"/>
            <a:ext cx="10312400" cy="787400"/>
          </a:xfrm>
        </p:spPr>
        <p:txBody>
          <a:bodyPr>
            <a:normAutofit fontScale="90000"/>
          </a:bodyPr>
          <a:lstStyle/>
          <a:p>
            <a:r>
              <a:rPr lang="en-US" sz="4000" dirty="0"/>
              <a:t>Abilities:</a:t>
            </a:r>
            <a:r>
              <a:rPr lang="en-US" dirty="0"/>
              <a:t/>
            </a:r>
            <a:br>
              <a:rPr lang="en-US" dirty="0"/>
            </a:br>
            <a:r>
              <a:rPr lang="en-US" dirty="0"/>
              <a:t>communication skills and interaction with people </a:t>
            </a:r>
            <a:br>
              <a:rPr lang="en-US" dirty="0"/>
            </a:br>
            <a:r>
              <a:rPr lang="en-US" dirty="0"/>
              <a:t>(making contact) </a:t>
            </a:r>
            <a:br>
              <a:rPr lang="en-US" dirty="0"/>
            </a:br>
            <a:r>
              <a:rPr lang="en-US" dirty="0"/>
              <a:t>the ability to listen and hear the interlocutor </a:t>
            </a:r>
            <a:br>
              <a:rPr lang="en-US" dirty="0"/>
            </a:br>
            <a:r>
              <a:rPr lang="en-US" dirty="0"/>
              <a:t>the ability to competently and clearly to ask questions</a:t>
            </a:r>
            <a:br>
              <a:rPr lang="en-US" dirty="0"/>
            </a:br>
            <a:r>
              <a:rPr lang="en-US" dirty="0"/>
              <a:t>the ability to quickly navigate the events, to take </a:t>
            </a:r>
            <a:br>
              <a:rPr lang="en-US" dirty="0"/>
            </a:br>
            <a:r>
              <a:rPr lang="en-US" dirty="0"/>
              <a:t>an adequate solution </a:t>
            </a:r>
            <a:br>
              <a:rPr lang="en-US" dirty="0"/>
            </a:br>
            <a:r>
              <a:rPr lang="en-US" dirty="0"/>
              <a:t>creative thinking </a:t>
            </a:r>
            <a:br>
              <a:rPr lang="en-US" dirty="0"/>
            </a:br>
            <a:endParaRPr lang="ru-RU" dirty="0"/>
          </a:p>
        </p:txBody>
      </p:sp>
      <mc:AlternateContent xmlns:mc="http://schemas.openxmlformats.org/markup-compatibility/2006" xmlns:p14="http://schemas.microsoft.com/office/powerpoint/2010/main">
        <mc:Choice Requires="p14">
          <p:contentPart p14:bwMode="auto" r:id="rId2">
            <p14:nvContentPartPr>
              <p14:cNvPr id="3" name="Рукописный ввод 2"/>
              <p14:cNvContentPartPr/>
              <p14:nvPr/>
            </p14:nvContentPartPr>
            <p14:xfrm>
              <a:off x="866880" y="981000"/>
              <a:ext cx="285840" cy="9720"/>
            </p14:xfrm>
          </p:contentPart>
        </mc:Choice>
        <mc:Fallback xmlns="">
          <p:pic>
            <p:nvPicPr>
              <p:cNvPr id="3" name="Рукописный ввод 2"/>
              <p:cNvPicPr/>
              <p:nvPr/>
            </p:nvPicPr>
            <p:blipFill>
              <a:blip r:embed="rId3"/>
              <a:stretch>
                <a:fillRect/>
              </a:stretch>
            </p:blipFill>
            <p:spPr>
              <a:xfrm>
                <a:off x="851040" y="917280"/>
                <a:ext cx="31788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Рукописный ввод 3"/>
              <p14:cNvContentPartPr/>
              <p14:nvPr/>
            </p14:nvContentPartPr>
            <p14:xfrm>
              <a:off x="781200" y="1780920"/>
              <a:ext cx="438480" cy="10080"/>
            </p14:xfrm>
          </p:contentPart>
        </mc:Choice>
        <mc:Fallback xmlns="">
          <p:pic>
            <p:nvPicPr>
              <p:cNvPr id="4" name="Рукописный ввод 3"/>
              <p:cNvPicPr/>
              <p:nvPr/>
            </p:nvPicPr>
            <p:blipFill>
              <a:blip r:embed="rId5"/>
              <a:stretch>
                <a:fillRect/>
              </a:stretch>
            </p:blipFill>
            <p:spPr>
              <a:xfrm>
                <a:off x="765000" y="1717560"/>
                <a:ext cx="47052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Рукописный ввод 4"/>
              <p14:cNvContentPartPr/>
              <p14:nvPr/>
            </p14:nvContentPartPr>
            <p14:xfrm>
              <a:off x="905040" y="2190600"/>
              <a:ext cx="352440" cy="28800"/>
            </p14:xfrm>
          </p:contentPart>
        </mc:Choice>
        <mc:Fallback xmlns="">
          <p:pic>
            <p:nvPicPr>
              <p:cNvPr id="5" name="Рукописный ввод 4"/>
              <p:cNvPicPr/>
              <p:nvPr/>
            </p:nvPicPr>
            <p:blipFill>
              <a:blip r:embed="rId7"/>
              <a:stretch>
                <a:fillRect/>
              </a:stretch>
            </p:blipFill>
            <p:spPr>
              <a:xfrm>
                <a:off x="888840" y="2127240"/>
                <a:ext cx="38484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Рукописный ввод 5"/>
              <p14:cNvContentPartPr/>
              <p14:nvPr/>
            </p14:nvContentPartPr>
            <p14:xfrm>
              <a:off x="914400" y="2628720"/>
              <a:ext cx="333720" cy="10080"/>
            </p14:xfrm>
          </p:contentPart>
        </mc:Choice>
        <mc:Fallback xmlns="">
          <p:pic>
            <p:nvPicPr>
              <p:cNvPr id="6" name="Рукописный ввод 5"/>
              <p:cNvPicPr/>
              <p:nvPr/>
            </p:nvPicPr>
            <p:blipFill>
              <a:blip r:embed="rId9"/>
              <a:stretch>
                <a:fillRect/>
              </a:stretch>
            </p:blipFill>
            <p:spPr>
              <a:xfrm>
                <a:off x="898560" y="2565360"/>
                <a:ext cx="36540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Рукописный ввод 6"/>
              <p14:cNvContentPartPr/>
              <p14:nvPr/>
            </p14:nvContentPartPr>
            <p14:xfrm>
              <a:off x="933480" y="3514680"/>
              <a:ext cx="352800" cy="9720"/>
            </p14:xfrm>
          </p:contentPart>
        </mc:Choice>
        <mc:Fallback xmlns="">
          <p:pic>
            <p:nvPicPr>
              <p:cNvPr id="7" name="Рукописный ввод 6"/>
              <p:cNvPicPr/>
              <p:nvPr/>
            </p:nvPicPr>
            <p:blipFill>
              <a:blip r:embed="rId11"/>
              <a:stretch>
                <a:fillRect/>
              </a:stretch>
            </p:blipFill>
            <p:spPr>
              <a:xfrm>
                <a:off x="917640" y="3450960"/>
                <a:ext cx="38448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 name="Рукописный ввод 7"/>
              <p14:cNvContentPartPr/>
              <p14:nvPr/>
            </p14:nvContentPartPr>
            <p14:xfrm>
              <a:off x="1009800" y="933480"/>
              <a:ext cx="95400" cy="2610000"/>
            </p14:xfrm>
          </p:contentPart>
        </mc:Choice>
        <mc:Fallback xmlns="">
          <p:pic>
            <p:nvPicPr>
              <p:cNvPr id="8" name="Рукописный ввод 7"/>
              <p:cNvPicPr/>
              <p:nvPr/>
            </p:nvPicPr>
            <p:blipFill>
              <a:blip r:embed="rId13"/>
              <a:stretch>
                <a:fillRect/>
              </a:stretch>
            </p:blipFill>
            <p:spPr>
              <a:xfrm>
                <a:off x="1000440" y="924120"/>
                <a:ext cx="114120" cy="2628720"/>
              </a:xfrm>
              <a:prstGeom prst="rect">
                <a:avLst/>
              </a:prstGeom>
            </p:spPr>
          </p:pic>
        </mc:Fallback>
      </mc:AlternateContent>
      <p:pic>
        <p:nvPicPr>
          <p:cNvPr id="4098" name="Picture 2" descr="http://ic.pics.livejournal.com/mediajob/28250415/37631/37631_original.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489575" y="3172882"/>
            <a:ext cx="5203825" cy="3469217"/>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226327"/>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20800" y="215900"/>
            <a:ext cx="9144000" cy="4375653"/>
          </a:xfrm>
        </p:spPr>
        <p:txBody>
          <a:bodyPr>
            <a:normAutofit fontScale="90000"/>
          </a:bodyPr>
          <a:lstStyle/>
          <a:p>
            <a:r>
              <a:rPr lang="en-US" sz="4000" dirty="0" smtClean="0"/>
              <a:t>Abilities</a:t>
            </a:r>
            <a:r>
              <a:rPr lang="en-US" dirty="0" smtClean="0"/>
              <a:t> </a:t>
            </a:r>
            <a:r>
              <a:rPr lang="uk-UA" dirty="0" smtClean="0"/>
              <a:t/>
            </a:r>
            <a:br>
              <a:rPr lang="uk-UA" dirty="0" smtClean="0"/>
            </a:br>
            <a:r>
              <a:rPr lang="en-US" dirty="0" smtClean="0"/>
              <a:t>the </a:t>
            </a:r>
            <a:r>
              <a:rPr lang="en-US" dirty="0"/>
              <a:t>ability to present in accessible language obtained </a:t>
            </a:r>
            <a:br>
              <a:rPr lang="en-US" dirty="0"/>
            </a:br>
            <a:r>
              <a:rPr lang="en-US" dirty="0"/>
              <a:t>information</a:t>
            </a:r>
            <a:br>
              <a:rPr lang="en-US" dirty="0"/>
            </a:br>
            <a:r>
              <a:rPr lang="en-US" dirty="0"/>
              <a:t>objectivity</a:t>
            </a:r>
            <a:br>
              <a:rPr lang="en-US" dirty="0"/>
            </a:br>
            <a:r>
              <a:rPr lang="en-US" dirty="0"/>
              <a:t>erudition </a:t>
            </a:r>
            <a:br>
              <a:rPr lang="en-US" dirty="0"/>
            </a:br>
            <a:r>
              <a:rPr lang="en-US" dirty="0"/>
              <a:t>self-control and poise</a:t>
            </a:r>
            <a:br>
              <a:rPr lang="en-US" dirty="0"/>
            </a:br>
            <a:r>
              <a:rPr lang="en-US" dirty="0"/>
              <a:t>interest and respect towards another person</a:t>
            </a:r>
            <a:br>
              <a:rPr lang="en-US" dirty="0"/>
            </a:br>
            <a:r>
              <a:rPr lang="en-US" dirty="0"/>
              <a:t>originality</a:t>
            </a:r>
            <a:br>
              <a:rPr lang="en-US" dirty="0"/>
            </a:br>
            <a:r>
              <a:rPr lang="en-US" dirty="0"/>
              <a:t>intellectual curiosity, tact, courtesy</a:t>
            </a:r>
            <a:endParaRPr lang="ru-RU" dirty="0"/>
          </a:p>
        </p:txBody>
      </p:sp>
      <mc:AlternateContent xmlns:mc="http://schemas.openxmlformats.org/markup-compatibility/2006" xmlns:p14="http://schemas.microsoft.com/office/powerpoint/2010/main">
        <mc:Choice Requires="p14">
          <p:contentPart p14:bwMode="auto" r:id="rId2">
            <p14:nvContentPartPr>
              <p14:cNvPr id="3" name="Рукописный ввод 2"/>
              <p14:cNvContentPartPr/>
              <p14:nvPr/>
            </p14:nvContentPartPr>
            <p14:xfrm>
              <a:off x="1028880" y="933480"/>
              <a:ext cx="333720" cy="28800"/>
            </p14:xfrm>
          </p:contentPart>
        </mc:Choice>
        <mc:Fallback xmlns="">
          <p:pic>
            <p:nvPicPr>
              <p:cNvPr id="3" name="Рукописный ввод 2"/>
              <p:cNvPicPr/>
              <p:nvPr/>
            </p:nvPicPr>
            <p:blipFill>
              <a:blip r:embed="rId3"/>
              <a:stretch>
                <a:fillRect/>
              </a:stretch>
            </p:blipFill>
            <p:spPr>
              <a:xfrm>
                <a:off x="1012680" y="869760"/>
                <a:ext cx="36576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Рукописный ввод 3"/>
              <p14:cNvContentPartPr/>
              <p14:nvPr/>
            </p14:nvContentPartPr>
            <p14:xfrm>
              <a:off x="1038240" y="1714320"/>
              <a:ext cx="314640" cy="10080"/>
            </p14:xfrm>
          </p:contentPart>
        </mc:Choice>
        <mc:Fallback xmlns="">
          <p:pic>
            <p:nvPicPr>
              <p:cNvPr id="4" name="Рукописный ввод 3"/>
              <p:cNvPicPr/>
              <p:nvPr/>
            </p:nvPicPr>
            <p:blipFill>
              <a:blip r:embed="rId5"/>
              <a:stretch>
                <a:fillRect/>
              </a:stretch>
            </p:blipFill>
            <p:spPr>
              <a:xfrm>
                <a:off x="1022400" y="1650960"/>
                <a:ext cx="34632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Рукописный ввод 4"/>
              <p14:cNvContentPartPr/>
              <p14:nvPr/>
            </p14:nvContentPartPr>
            <p14:xfrm>
              <a:off x="1038240" y="2228760"/>
              <a:ext cx="324360" cy="28800"/>
            </p14:xfrm>
          </p:contentPart>
        </mc:Choice>
        <mc:Fallback xmlns="">
          <p:pic>
            <p:nvPicPr>
              <p:cNvPr id="5" name="Рукописный ввод 4"/>
              <p:cNvPicPr/>
              <p:nvPr/>
            </p:nvPicPr>
            <p:blipFill>
              <a:blip r:embed="rId7"/>
              <a:stretch>
                <a:fillRect/>
              </a:stretch>
            </p:blipFill>
            <p:spPr>
              <a:xfrm>
                <a:off x="1022400" y="2165400"/>
                <a:ext cx="35604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Рукописный ввод 5"/>
              <p14:cNvContentPartPr/>
              <p14:nvPr/>
            </p14:nvContentPartPr>
            <p14:xfrm>
              <a:off x="1076400" y="2647800"/>
              <a:ext cx="295560" cy="19440"/>
            </p14:xfrm>
          </p:contentPart>
        </mc:Choice>
        <mc:Fallback xmlns="">
          <p:pic>
            <p:nvPicPr>
              <p:cNvPr id="6" name="Рукописный ввод 5"/>
              <p:cNvPicPr/>
              <p:nvPr/>
            </p:nvPicPr>
            <p:blipFill>
              <a:blip r:embed="rId9"/>
              <a:stretch>
                <a:fillRect/>
              </a:stretch>
            </p:blipFill>
            <p:spPr>
              <a:xfrm>
                <a:off x="1060560" y="2584440"/>
                <a:ext cx="32724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Рукописный ввод 6"/>
              <p14:cNvContentPartPr/>
              <p14:nvPr/>
            </p14:nvContentPartPr>
            <p14:xfrm>
              <a:off x="1019160" y="3124080"/>
              <a:ext cx="400320" cy="9720"/>
            </p14:xfrm>
          </p:contentPart>
        </mc:Choice>
        <mc:Fallback xmlns="">
          <p:pic>
            <p:nvPicPr>
              <p:cNvPr id="7" name="Рукописный ввод 6"/>
              <p:cNvPicPr/>
              <p:nvPr/>
            </p:nvPicPr>
            <p:blipFill>
              <a:blip r:embed="rId11"/>
              <a:stretch>
                <a:fillRect/>
              </a:stretch>
            </p:blipFill>
            <p:spPr>
              <a:xfrm>
                <a:off x="1003320" y="3060720"/>
                <a:ext cx="43200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 name="Рукописный ввод 7"/>
              <p14:cNvContentPartPr/>
              <p14:nvPr/>
            </p14:nvContentPartPr>
            <p14:xfrm>
              <a:off x="1076400" y="3476520"/>
              <a:ext cx="371880" cy="19440"/>
            </p14:xfrm>
          </p:contentPart>
        </mc:Choice>
        <mc:Fallback xmlns="">
          <p:pic>
            <p:nvPicPr>
              <p:cNvPr id="8" name="Рукописный ввод 7"/>
              <p:cNvPicPr/>
              <p:nvPr/>
            </p:nvPicPr>
            <p:blipFill>
              <a:blip r:embed="rId13"/>
              <a:stretch>
                <a:fillRect/>
              </a:stretch>
            </p:blipFill>
            <p:spPr>
              <a:xfrm>
                <a:off x="1060560" y="3413160"/>
                <a:ext cx="40356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9" name="Рукописный ввод 8"/>
              <p14:cNvContentPartPr/>
              <p14:nvPr/>
            </p14:nvContentPartPr>
            <p14:xfrm>
              <a:off x="1028880" y="3914640"/>
              <a:ext cx="343080" cy="19440"/>
            </p14:xfrm>
          </p:contentPart>
        </mc:Choice>
        <mc:Fallback xmlns="">
          <p:pic>
            <p:nvPicPr>
              <p:cNvPr id="9" name="Рукописный ввод 8"/>
              <p:cNvPicPr/>
              <p:nvPr/>
            </p:nvPicPr>
            <p:blipFill>
              <a:blip r:embed="rId15"/>
              <a:stretch>
                <a:fillRect/>
              </a:stretch>
            </p:blipFill>
            <p:spPr>
              <a:xfrm>
                <a:off x="1012680" y="3851280"/>
                <a:ext cx="37512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0" name="Рукописный ввод 9"/>
              <p14:cNvContentPartPr/>
              <p14:nvPr/>
            </p14:nvContentPartPr>
            <p14:xfrm>
              <a:off x="942840" y="4352760"/>
              <a:ext cx="381600" cy="28800"/>
            </p14:xfrm>
          </p:contentPart>
        </mc:Choice>
        <mc:Fallback xmlns="">
          <p:pic>
            <p:nvPicPr>
              <p:cNvPr id="10" name="Рукописный ввод 9"/>
              <p:cNvPicPr/>
              <p:nvPr/>
            </p:nvPicPr>
            <p:blipFill>
              <a:blip r:embed="rId17"/>
              <a:stretch>
                <a:fillRect/>
              </a:stretch>
            </p:blipFill>
            <p:spPr>
              <a:xfrm>
                <a:off x="927000" y="4289400"/>
                <a:ext cx="41328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1" name="Рукописный ввод 10"/>
              <p14:cNvContentPartPr/>
              <p14:nvPr/>
            </p14:nvContentPartPr>
            <p14:xfrm>
              <a:off x="1133640" y="876240"/>
              <a:ext cx="105120" cy="3562560"/>
            </p14:xfrm>
          </p:contentPart>
        </mc:Choice>
        <mc:Fallback xmlns="">
          <p:pic>
            <p:nvPicPr>
              <p:cNvPr id="11" name="Рукописный ввод 10"/>
              <p:cNvPicPr/>
              <p:nvPr/>
            </p:nvPicPr>
            <p:blipFill>
              <a:blip r:embed="rId19"/>
              <a:stretch>
                <a:fillRect/>
              </a:stretch>
            </p:blipFill>
            <p:spPr>
              <a:xfrm>
                <a:off x="1124280" y="866880"/>
                <a:ext cx="123840" cy="3581280"/>
              </a:xfrm>
              <a:prstGeom prst="rect">
                <a:avLst/>
              </a:prstGeom>
            </p:spPr>
          </p:pic>
        </mc:Fallback>
      </mc:AlternateContent>
      <p:pic>
        <p:nvPicPr>
          <p:cNvPr id="5122" name="Picture 2" descr="http://vdhl.ru/wp-content/uploads/2014/11/2-604x372.jp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029575" y="3934080"/>
            <a:ext cx="4162425" cy="256361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664559316"/>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97000" y="2673853"/>
            <a:ext cx="9144000" cy="1143000"/>
          </a:xfrm>
        </p:spPr>
        <p:txBody>
          <a:bodyPr>
            <a:normAutofit fontScale="90000"/>
          </a:bodyPr>
          <a:lstStyle/>
          <a:p>
            <a:r>
              <a:rPr lang="en-US" dirty="0"/>
              <a:t>Quality, impeding effectiveness of professional activity:</a:t>
            </a:r>
            <a:br>
              <a:rPr lang="en-US" dirty="0"/>
            </a:br>
            <a:r>
              <a:rPr lang="en-US" dirty="0"/>
              <a:t>rigidity</a:t>
            </a:r>
            <a:br>
              <a:rPr lang="en-US" dirty="0"/>
            </a:br>
            <a:r>
              <a:rPr lang="en-US" dirty="0"/>
              <a:t>incommunicability; </a:t>
            </a:r>
            <a:br>
              <a:rPr lang="en-US" dirty="0"/>
            </a:br>
            <a:r>
              <a:rPr lang="en-US" dirty="0"/>
              <a:t>isolation </a:t>
            </a:r>
            <a:br>
              <a:rPr lang="en-US" dirty="0"/>
            </a:br>
            <a:r>
              <a:rPr lang="en-US" dirty="0"/>
              <a:t>the inability to properly present information</a:t>
            </a:r>
            <a:br>
              <a:rPr lang="en-US" dirty="0"/>
            </a:br>
            <a:r>
              <a:rPr lang="en-US" dirty="0"/>
              <a:t>the usefulness</a:t>
            </a:r>
            <a:br>
              <a:rPr lang="en-US" dirty="0"/>
            </a:br>
            <a:r>
              <a:rPr lang="en-US" dirty="0"/>
              <a:t>dishonesty in the presentation of information</a:t>
            </a:r>
            <a:endParaRPr lang="ru-RU" dirty="0"/>
          </a:p>
        </p:txBody>
      </p:sp>
      <mc:AlternateContent xmlns:mc="http://schemas.openxmlformats.org/markup-compatibility/2006" xmlns:p14="http://schemas.microsoft.com/office/powerpoint/2010/main">
        <mc:Choice Requires="p14">
          <p:contentPart p14:bwMode="auto" r:id="rId2">
            <p14:nvContentPartPr>
              <p14:cNvPr id="3" name="Рукописный ввод 2"/>
              <p14:cNvContentPartPr/>
              <p14:nvPr/>
            </p14:nvContentPartPr>
            <p14:xfrm>
              <a:off x="1009800" y="1447560"/>
              <a:ext cx="524160" cy="360"/>
            </p14:xfrm>
          </p:contentPart>
        </mc:Choice>
        <mc:Fallback xmlns="">
          <p:pic>
            <p:nvPicPr>
              <p:cNvPr id="3" name="Рукописный ввод 2"/>
              <p:cNvPicPr/>
              <p:nvPr/>
            </p:nvPicPr>
            <p:blipFill>
              <a:blip r:embed="rId3"/>
              <a:stretch>
                <a:fillRect/>
              </a:stretch>
            </p:blipFill>
            <p:spPr>
              <a:xfrm>
                <a:off x="993600" y="1384200"/>
                <a:ext cx="55620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Рукописный ввод 3"/>
              <p14:cNvContentPartPr/>
              <p14:nvPr/>
            </p14:nvContentPartPr>
            <p14:xfrm>
              <a:off x="1019160" y="1866960"/>
              <a:ext cx="505080" cy="9720"/>
            </p14:xfrm>
          </p:contentPart>
        </mc:Choice>
        <mc:Fallback xmlns="">
          <p:pic>
            <p:nvPicPr>
              <p:cNvPr id="4" name="Рукописный ввод 3"/>
              <p:cNvPicPr/>
              <p:nvPr/>
            </p:nvPicPr>
            <p:blipFill>
              <a:blip r:embed="rId5"/>
              <a:stretch>
                <a:fillRect/>
              </a:stretch>
            </p:blipFill>
            <p:spPr>
              <a:xfrm>
                <a:off x="1003320" y="1803240"/>
                <a:ext cx="53676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Рукописный ввод 4"/>
              <p14:cNvContentPartPr/>
              <p14:nvPr/>
            </p14:nvContentPartPr>
            <p14:xfrm>
              <a:off x="1019160" y="2333520"/>
              <a:ext cx="400320" cy="47880"/>
            </p14:xfrm>
          </p:contentPart>
        </mc:Choice>
        <mc:Fallback xmlns="">
          <p:pic>
            <p:nvPicPr>
              <p:cNvPr id="5" name="Рукописный ввод 4"/>
              <p:cNvPicPr/>
              <p:nvPr/>
            </p:nvPicPr>
            <p:blipFill>
              <a:blip r:embed="rId7"/>
              <a:stretch>
                <a:fillRect/>
              </a:stretch>
            </p:blipFill>
            <p:spPr>
              <a:xfrm>
                <a:off x="1003320" y="2270160"/>
                <a:ext cx="432000" cy="1749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Рукописный ввод 5"/>
              <p14:cNvContentPartPr/>
              <p14:nvPr/>
            </p14:nvContentPartPr>
            <p14:xfrm>
              <a:off x="1009800" y="2714400"/>
              <a:ext cx="400320" cy="360"/>
            </p14:xfrm>
          </p:contentPart>
        </mc:Choice>
        <mc:Fallback xmlns="">
          <p:pic>
            <p:nvPicPr>
              <p:cNvPr id="6" name="Рукописный ввод 5"/>
              <p:cNvPicPr/>
              <p:nvPr/>
            </p:nvPicPr>
            <p:blipFill>
              <a:blip r:embed="rId9"/>
              <a:stretch>
                <a:fillRect/>
              </a:stretch>
            </p:blipFill>
            <p:spPr>
              <a:xfrm>
                <a:off x="993600" y="2651040"/>
                <a:ext cx="43236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Рукописный ввод 6"/>
              <p14:cNvContentPartPr/>
              <p14:nvPr/>
            </p14:nvContentPartPr>
            <p14:xfrm>
              <a:off x="1076400" y="3152520"/>
              <a:ext cx="314640" cy="360"/>
            </p14:xfrm>
          </p:contentPart>
        </mc:Choice>
        <mc:Fallback xmlns="">
          <p:pic>
            <p:nvPicPr>
              <p:cNvPr id="7" name="Рукописный ввод 6"/>
              <p:cNvPicPr/>
              <p:nvPr/>
            </p:nvPicPr>
            <p:blipFill>
              <a:blip r:embed="rId11"/>
              <a:stretch>
                <a:fillRect/>
              </a:stretch>
            </p:blipFill>
            <p:spPr>
              <a:xfrm>
                <a:off x="1060560" y="3089160"/>
                <a:ext cx="34632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 name="Рукописный ввод 7"/>
              <p14:cNvContentPartPr/>
              <p14:nvPr/>
            </p14:nvContentPartPr>
            <p14:xfrm>
              <a:off x="1114560" y="3600360"/>
              <a:ext cx="333720" cy="19440"/>
            </p14:xfrm>
          </p:contentPart>
        </mc:Choice>
        <mc:Fallback xmlns="">
          <p:pic>
            <p:nvPicPr>
              <p:cNvPr id="8" name="Рукописный ввод 7"/>
              <p:cNvPicPr/>
              <p:nvPr/>
            </p:nvPicPr>
            <p:blipFill>
              <a:blip r:embed="rId13"/>
              <a:stretch>
                <a:fillRect/>
              </a:stretch>
            </p:blipFill>
            <p:spPr>
              <a:xfrm>
                <a:off x="1098720" y="3537000"/>
                <a:ext cx="36540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9" name="Рукописный ввод 8"/>
              <p14:cNvContentPartPr/>
              <p14:nvPr/>
            </p14:nvContentPartPr>
            <p14:xfrm>
              <a:off x="1200240" y="1361880"/>
              <a:ext cx="105120" cy="2372040"/>
            </p14:xfrm>
          </p:contentPart>
        </mc:Choice>
        <mc:Fallback xmlns="">
          <p:pic>
            <p:nvPicPr>
              <p:cNvPr id="9" name="Рукописный ввод 8"/>
              <p:cNvPicPr/>
              <p:nvPr/>
            </p:nvPicPr>
            <p:blipFill>
              <a:blip r:embed="rId15"/>
              <a:stretch>
                <a:fillRect/>
              </a:stretch>
            </p:blipFill>
            <p:spPr>
              <a:xfrm>
                <a:off x="1190880" y="1352520"/>
                <a:ext cx="123840" cy="2390760"/>
              </a:xfrm>
              <a:prstGeom prst="rect">
                <a:avLst/>
              </a:prstGeom>
            </p:spPr>
          </p:pic>
        </mc:Fallback>
      </mc:AlternateContent>
      <p:pic>
        <p:nvPicPr>
          <p:cNvPr id="6148" name="Picture 4" descr="http://itc.ua/wp-content/uploads/2014/07/game-journalist-650x391.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848475" y="3816853"/>
            <a:ext cx="5254625" cy="316086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7917636"/>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57800" y="871560"/>
            <a:ext cx="9144000" cy="1143000"/>
          </a:xfrm>
        </p:spPr>
        <p:txBody>
          <a:bodyPr>
            <a:normAutofit fontScale="90000"/>
          </a:bodyPr>
          <a:lstStyle/>
          <a:p>
            <a:r>
              <a:rPr lang="en-US" dirty="0"/>
              <a:t>Applications</a:t>
            </a:r>
            <a:br>
              <a:rPr lang="en-US" dirty="0"/>
            </a:br>
            <a:r>
              <a:rPr lang="en-US" dirty="0"/>
              <a:t>weeklies</a:t>
            </a:r>
            <a:r>
              <a:rPr lang="en-US" dirty="0" smtClean="0"/>
              <a:t>,</a:t>
            </a:r>
            <a:r>
              <a:rPr lang="uk-UA" dirty="0" smtClean="0"/>
              <a:t> </a:t>
            </a:r>
            <a:r>
              <a:rPr lang="en-US" dirty="0" smtClean="0"/>
              <a:t>Newspapers,</a:t>
            </a:r>
            <a:r>
              <a:rPr lang="uk-UA" dirty="0" smtClean="0"/>
              <a:t> </a:t>
            </a:r>
            <a:r>
              <a:rPr lang="en-US" dirty="0" smtClean="0"/>
              <a:t>magazines,</a:t>
            </a:r>
            <a:r>
              <a:rPr lang="uk-UA" dirty="0" smtClean="0"/>
              <a:t> </a:t>
            </a:r>
            <a:r>
              <a:rPr lang="en-US" dirty="0" smtClean="0"/>
              <a:t>television,</a:t>
            </a:r>
            <a:r>
              <a:rPr lang="uk-UA" dirty="0" smtClean="0"/>
              <a:t> </a:t>
            </a:r>
            <a:r>
              <a:rPr lang="en-US" dirty="0" smtClean="0"/>
              <a:t>radio</a:t>
            </a:r>
            <a:r>
              <a:rPr lang="en-US" dirty="0"/>
              <a:t/>
            </a:r>
            <a:br>
              <a:rPr lang="en-US" dirty="0"/>
            </a:br>
            <a:r>
              <a:rPr lang="en-US" dirty="0" smtClean="0"/>
              <a:t>universities</a:t>
            </a:r>
            <a:r>
              <a:rPr lang="en-US" dirty="0"/>
              <a:t>, faculties of </a:t>
            </a:r>
            <a:r>
              <a:rPr lang="en-US" dirty="0" smtClean="0"/>
              <a:t>journalism</a:t>
            </a:r>
            <a:endParaRPr lang="ru-RU" dirty="0"/>
          </a:p>
        </p:txBody>
      </p:sp>
      <p:pic>
        <p:nvPicPr>
          <p:cNvPr id="7170" name="Picture 2" descr="http://zaholovok.com.ua/sites/default/files/154/2014/06/02/jou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1875" y="2332036"/>
            <a:ext cx="5394325" cy="40486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3">
            <p14:nvContentPartPr>
              <p14:cNvPr id="3" name="Рукописный ввод 2"/>
              <p14:cNvContentPartPr/>
              <p14:nvPr/>
            </p14:nvContentPartPr>
            <p14:xfrm>
              <a:off x="1152360" y="819000"/>
              <a:ext cx="410040" cy="38520"/>
            </p14:xfrm>
          </p:contentPart>
        </mc:Choice>
        <mc:Fallback xmlns="">
          <p:pic>
            <p:nvPicPr>
              <p:cNvPr id="3" name="Рукописный ввод 2"/>
              <p:cNvPicPr/>
              <p:nvPr/>
            </p:nvPicPr>
            <p:blipFill>
              <a:blip r:embed="rId4"/>
              <a:stretch>
                <a:fillRect/>
              </a:stretch>
            </p:blipFill>
            <p:spPr>
              <a:xfrm>
                <a:off x="1136520" y="755640"/>
                <a:ext cx="44172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Рукописный ввод 3"/>
              <p14:cNvContentPartPr/>
              <p14:nvPr/>
            </p14:nvContentPartPr>
            <p14:xfrm>
              <a:off x="1019160" y="2047680"/>
              <a:ext cx="552960" cy="19440"/>
            </p14:xfrm>
          </p:contentPart>
        </mc:Choice>
        <mc:Fallback xmlns="">
          <p:pic>
            <p:nvPicPr>
              <p:cNvPr id="4" name="Рукописный ввод 3"/>
              <p:cNvPicPr/>
              <p:nvPr/>
            </p:nvPicPr>
            <p:blipFill>
              <a:blip r:embed="rId6"/>
              <a:stretch>
                <a:fillRect/>
              </a:stretch>
            </p:blipFill>
            <p:spPr>
              <a:xfrm>
                <a:off x="1003320" y="1984320"/>
                <a:ext cx="58464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Рукописный ввод 4"/>
              <p14:cNvContentPartPr/>
              <p14:nvPr/>
            </p14:nvContentPartPr>
            <p14:xfrm>
              <a:off x="1314360" y="838080"/>
              <a:ext cx="48240" cy="1209960"/>
            </p14:xfrm>
          </p:contentPart>
        </mc:Choice>
        <mc:Fallback xmlns="">
          <p:pic>
            <p:nvPicPr>
              <p:cNvPr id="5" name="Рукописный ввод 4"/>
              <p:cNvPicPr/>
              <p:nvPr/>
            </p:nvPicPr>
            <p:blipFill>
              <a:blip r:embed="rId8"/>
              <a:stretch>
                <a:fillRect/>
              </a:stretch>
            </p:blipFill>
            <p:spPr>
              <a:xfrm>
                <a:off x="1305000" y="828720"/>
                <a:ext cx="66960" cy="1228680"/>
              </a:xfrm>
              <a:prstGeom prst="rect">
                <a:avLst/>
              </a:prstGeom>
            </p:spPr>
          </p:pic>
        </mc:Fallback>
      </mc:AlternateContent>
    </p:spTree>
    <p:extLst>
      <p:ext uri="{BB962C8B-B14F-4D97-AF65-F5344CB8AC3E}">
        <p14:creationId xmlns:p14="http://schemas.microsoft.com/office/powerpoint/2010/main" val="84490779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1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7170"/>
                                        </p:tgtEl>
                                        <p:attrNameLst>
                                          <p:attrName>style.visibility</p:attrName>
                                        </p:attrNameLst>
                                      </p:cBhvr>
                                      <p:to>
                                        <p:strVal val="visible"/>
                                      </p:to>
                                    </p:set>
                                    <p:animEffect transition="in" filter="fade">
                                      <p:cBhvr>
                                        <p:cTn id="14" dur="2000"/>
                                        <p:tgtEl>
                                          <p:spTgt spid="7170"/>
                                        </p:tgtEl>
                                      </p:cBhvr>
                                    </p:animEffect>
                                    <p:anim calcmode="lin" valueType="num">
                                      <p:cBhvr>
                                        <p:cTn id="15" dur="2000" fill="hold"/>
                                        <p:tgtEl>
                                          <p:spTgt spid="7170"/>
                                        </p:tgtEl>
                                        <p:attrNameLst>
                                          <p:attrName>ppt_w</p:attrName>
                                        </p:attrNameLst>
                                      </p:cBhvr>
                                      <p:tavLst>
                                        <p:tav tm="0" fmla="#ppt_w*sin(2.5*pi*$)">
                                          <p:val>
                                            <p:fltVal val="0"/>
                                          </p:val>
                                        </p:tav>
                                        <p:tav tm="100000">
                                          <p:val>
                                            <p:fltVal val="1"/>
                                          </p:val>
                                        </p:tav>
                                      </p:tavLst>
                                    </p:anim>
                                    <p:anim calcmode="lin" valueType="num">
                                      <p:cBhvr>
                                        <p:cTn id="16" dur="2000" fill="hold"/>
                                        <p:tgtEl>
                                          <p:spTgt spid="717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11300" y="4463477"/>
            <a:ext cx="9677400" cy="609600"/>
          </a:xfrm>
        </p:spPr>
        <p:txBody>
          <a:bodyPr>
            <a:normAutofit fontScale="90000"/>
          </a:bodyPr>
          <a:lstStyle/>
          <a:p>
            <a:r>
              <a:rPr lang="en-US" sz="4400" dirty="0"/>
              <a:t>The story of two </a:t>
            </a:r>
            <a:r>
              <a:rPr lang="en-US" sz="4400" dirty="0" smtClean="0"/>
              <a:t>journalists</a:t>
            </a:r>
            <a:r>
              <a:rPr lang="uk-UA" dirty="0" smtClean="0"/>
              <a:t/>
            </a:r>
            <a:br>
              <a:rPr lang="uk-UA" dirty="0" smtClean="0"/>
            </a:br>
            <a:r>
              <a:rPr lang="en-US" dirty="0"/>
              <a:t>Once two journalists given the task. They had to tell about the companies that kill animals. The journalists did not like this job, but they did it. They found a company that </a:t>
            </a:r>
            <a:r>
              <a:rPr lang="en-US" dirty="0" smtClean="0"/>
              <a:t>kills dogs</a:t>
            </a:r>
            <a:r>
              <a:rPr lang="en-US" dirty="0"/>
              <a:t>. They felt sorry for those dogs and they joined the company to work. With this work, they learned that these dog hunters replace the fat in the sausage on the pill and give it to </a:t>
            </a:r>
            <a:r>
              <a:rPr lang="en-US" dirty="0" smtClean="0"/>
              <a:t>dogs</a:t>
            </a:r>
            <a:r>
              <a:rPr lang="ru-RU" dirty="0" smtClean="0"/>
              <a:t> </a:t>
            </a:r>
            <a:r>
              <a:rPr lang="en-US" dirty="0" smtClean="0"/>
              <a:t>and then kill them. </a:t>
            </a:r>
            <a:r>
              <a:rPr lang="en-US" dirty="0"/>
              <a:t>A few tablets </a:t>
            </a:r>
            <a:r>
              <a:rPr lang="en-US" dirty="0" smtClean="0"/>
              <a:t>can </a:t>
            </a:r>
            <a:r>
              <a:rPr lang="en-US" dirty="0"/>
              <a:t>sprinkle the dog. It was good material for </a:t>
            </a:r>
            <a:r>
              <a:rPr lang="en-US" dirty="0" smtClean="0"/>
              <a:t>the task. </a:t>
            </a:r>
            <a:endParaRPr lang="ru-RU" dirty="0"/>
          </a:p>
        </p:txBody>
      </p:sp>
      <p:sp>
        <p:nvSpPr>
          <p:cNvPr id="3" name="Rectangle 2"/>
          <p:cNvSpPr>
            <a:spLocks noChangeArrowheads="1"/>
          </p:cNvSpPr>
          <p:nvPr/>
        </p:nvSpPr>
        <p:spPr bwMode="auto">
          <a:xfrm>
            <a:off x="0" y="-230832"/>
            <a:ext cx="4328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rgbClr val="222222"/>
                </a:solidFill>
                <a:effectLst/>
                <a:latin typeface="inherit"/>
                <a:cs typeface="Arial" panose="020B0604020202020204" pitchFamily="34" charset="0"/>
              </a:rPr>
              <a:t>.</a:t>
            </a:r>
            <a:endParaRPr kumimoji="0" lang="ru-RU" altLang="ru-RU" sz="1200" b="0" i="0" u="none" strike="noStrike" cap="none" normalizeH="0" baseline="0" dirty="0" smtClean="0">
              <a:ln>
                <a:noFill/>
              </a:ln>
              <a:solidFill>
                <a:srgbClr val="222222"/>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
        <p:nvSpPr>
          <p:cNvPr id="4" name="Rectangle 3"/>
          <p:cNvSpPr>
            <a:spLocks noChangeArrowheads="1"/>
          </p:cNvSpPr>
          <p:nvPr/>
        </p:nvSpPr>
        <p:spPr bwMode="auto">
          <a:xfrm>
            <a:off x="0" y="0"/>
            <a:ext cx="46482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000" b="0" i="0" u="none" strike="noStrike" cap="none" normalizeH="0" baseline="0" smtClean="0">
              <a:ln>
                <a:noFill/>
              </a:ln>
              <a:solidFill>
                <a:srgbClr val="222222"/>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chemeClr val="tx1"/>
              </a:solidFill>
              <a:effectLst/>
              <a:latin typeface="Arial" panose="020B0604020202020204" pitchFamily="34" charset="0"/>
            </a:endParaRPr>
          </a:p>
        </p:txBody>
      </p:sp>
      <p:sp>
        <p:nvSpPr>
          <p:cNvPr id="5" name="Rectangle 4"/>
          <p:cNvSpPr>
            <a:spLocks noChangeArrowheads="1"/>
          </p:cNvSpPr>
          <p:nvPr/>
        </p:nvSpPr>
        <p:spPr bwMode="auto">
          <a:xfrm>
            <a:off x="1244600" y="27305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endParaRPr lang="ru-RU"/>
          </a:p>
        </p:txBody>
      </p:sp>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96300" y="4558157"/>
            <a:ext cx="3467100" cy="22998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ontrols>
      <mc:AlternateContent xmlns:mc="http://schemas.openxmlformats.org/markup-compatibility/2006">
        <mc:Choice xmlns:v="urn:schemas-microsoft-com:vml" Requires="v">
          <p:control spid="8206" name="HTMLText1" r:id="rId2" imgW="914400" imgH="228600"/>
        </mc:Choice>
        <mc:Fallback>
          <p:control name="HTMLText1" r:id="rId2" imgW="914400" imgH="228600">
            <p:pic>
              <p:nvPicPr>
                <p:cNvPr id="0" name="HTMLText1"/>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 cy="2286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extLst>
      <p:ext uri="{BB962C8B-B14F-4D97-AF65-F5344CB8AC3E}">
        <p14:creationId xmlns:p14="http://schemas.microsoft.com/office/powerpoint/2010/main" val="23130978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5" presetClass="exit" presetSubtype="0" fill="hold" nodeType="clickEffect">
                                  <p:stCondLst>
                                    <p:cond delay="0"/>
                                  </p:stCondLst>
                                  <p:childTnLst>
                                    <p:animEffect transition="out" filter="fade">
                                      <p:cBhvr>
                                        <p:cTn id="13" dur="2000"/>
                                        <p:tgtEl>
                                          <p:spTgt spid="9"/>
                                        </p:tgtEl>
                                      </p:cBhvr>
                                    </p:animEffect>
                                    <p:anim calcmode="lin" valueType="num">
                                      <p:cBhvr>
                                        <p:cTn id="14" dur="2000"/>
                                        <p:tgtEl>
                                          <p:spTgt spid="9"/>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5" dur="2000"/>
                                        <p:tgtEl>
                                          <p:spTgt spid="9"/>
                                        </p:tgtEl>
                                        <p:attrNameLst>
                                          <p:attrName>ppt_h</p:attrName>
                                        </p:attrNameLst>
                                      </p:cBhvr>
                                      <p:tavLst>
                                        <p:tav tm="0">
                                          <p:val>
                                            <p:strVal val="ppt_h"/>
                                          </p:val>
                                        </p:tav>
                                        <p:tav tm="100000">
                                          <p:val>
                                            <p:strVal val="ppt_h"/>
                                          </p:val>
                                        </p:tav>
                                      </p:tavLst>
                                    </p:anim>
                                    <p:set>
                                      <p:cBhvr>
                                        <p:cTn id="16" dur="1" fill="hold">
                                          <p:stCondLst>
                                            <p:cond delay="1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98600" y="5455153"/>
            <a:ext cx="9144000" cy="1143000"/>
          </a:xfrm>
        </p:spPr>
        <p:txBody>
          <a:bodyPr>
            <a:normAutofit fontScale="90000"/>
          </a:bodyPr>
          <a:lstStyle/>
          <a:p>
            <a:r>
              <a:rPr lang="en-US" dirty="0"/>
              <a:t>Journalists have already thought to leave the job. But they were very sorry for the dogs and they came up with a plan. When dog hunters will go looking for dogs journalists will go with them and when the dog hunters will be given a sausage quickly replaces it with a real one. The plan worked. So journalists have saved many dogs from death. And when their </a:t>
            </a:r>
            <a:r>
              <a:rPr lang="en-US" dirty="0" smtClean="0"/>
              <a:t>story</a:t>
            </a:r>
            <a:r>
              <a:rPr lang="uk-UA" dirty="0" smtClean="0"/>
              <a:t> </a:t>
            </a:r>
            <a:r>
              <a:rPr lang="en-US" dirty="0" smtClean="0"/>
              <a:t>about </a:t>
            </a:r>
            <a:r>
              <a:rPr lang="en-US" dirty="0"/>
              <a:t>the dog </a:t>
            </a:r>
            <a:r>
              <a:rPr lang="en-US" dirty="0" smtClean="0"/>
              <a:t>hunters appeared in </a:t>
            </a:r>
            <a:r>
              <a:rPr lang="en-US" dirty="0"/>
              <a:t>the </a:t>
            </a:r>
            <a:r>
              <a:rPr lang="en-US" dirty="0" smtClean="0"/>
              <a:t>newspaper, journalists </a:t>
            </a:r>
            <a:r>
              <a:rPr lang="en-US" dirty="0"/>
              <a:t>has gained great popularity and not legitimate dog hunters exposed, and instead began to work another company that instead of killing were </a:t>
            </a:r>
            <a:r>
              <a:rPr lang="en-US" dirty="0" smtClean="0"/>
              <a:t>taken animals </a:t>
            </a:r>
            <a:r>
              <a:rPr lang="en-US" dirty="0"/>
              <a:t>to </a:t>
            </a:r>
            <a:r>
              <a:rPr lang="en-US" dirty="0" smtClean="0"/>
              <a:t>vet and then to </a:t>
            </a:r>
            <a:r>
              <a:rPr lang="en-US" dirty="0"/>
              <a:t>the animals stores.</a:t>
            </a:r>
            <a:endParaRPr lang="ru-RU" dirty="0"/>
          </a:p>
        </p:txBody>
      </p:sp>
    </p:spTree>
    <p:extLst>
      <p:ext uri="{BB962C8B-B14F-4D97-AF65-F5344CB8AC3E}">
        <p14:creationId xmlns:p14="http://schemas.microsoft.com/office/powerpoint/2010/main" val="11493123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en-US" sz="9600" dirty="0" smtClean="0"/>
              <a:t>THE END</a:t>
            </a:r>
            <a:endParaRPr lang="ru-RU" sz="9600" dirty="0"/>
          </a:p>
        </p:txBody>
      </p:sp>
      <p:sp>
        <p:nvSpPr>
          <p:cNvPr id="5" name="Подзаголовок 2"/>
          <p:cNvSpPr>
            <a:spLocks noGrp="1"/>
          </p:cNvSpPr>
          <p:nvPr>
            <p:ph type="subTitle" idx="1"/>
          </p:nvPr>
        </p:nvSpPr>
        <p:spPr>
          <a:xfrm>
            <a:off x="1435100" y="3657600"/>
            <a:ext cx="9144000" cy="1082939"/>
          </a:xfrm>
        </p:spPr>
        <p:txBody>
          <a:bodyPr/>
          <a:lstStyle/>
          <a:p>
            <a:r>
              <a:rPr lang="en-US" dirty="0" err="1" smtClean="0"/>
              <a:t>Kovnatska</a:t>
            </a:r>
            <a:r>
              <a:rPr lang="en-US" dirty="0" smtClean="0"/>
              <a:t> Anna</a:t>
            </a:r>
          </a:p>
          <a:p>
            <a:r>
              <a:rPr lang="en-US" dirty="0" smtClean="0"/>
              <a:t>Form 6-A</a:t>
            </a:r>
            <a:endParaRPr lang="ru-RU" dirty="0"/>
          </a:p>
        </p:txBody>
      </p:sp>
    </p:spTree>
    <p:extLst>
      <p:ext uri="{BB962C8B-B14F-4D97-AF65-F5344CB8AC3E}">
        <p14:creationId xmlns:p14="http://schemas.microsoft.com/office/powerpoint/2010/main" val="372052324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FLOWERS 16X9">
  <a:themeElements>
    <a:clrScheme name="Flowers">
      <a:dk1>
        <a:srgbClr val="1D5253"/>
      </a:dk1>
      <a:lt1>
        <a:sysClr val="window" lastClr="FFFFFF"/>
      </a:lt1>
      <a:dk2>
        <a:srgbClr val="000000"/>
      </a:dk2>
      <a:lt2>
        <a:srgbClr val="F1FAFA"/>
      </a:lt2>
      <a:accent1>
        <a:srgbClr val="8B4A90"/>
      </a:accent1>
      <a:accent2>
        <a:srgbClr val="349294"/>
      </a:accent2>
      <a:accent3>
        <a:srgbClr val="A5A5A5"/>
      </a:accent3>
      <a:accent4>
        <a:srgbClr val="477BB9"/>
      </a:accent4>
      <a:accent5>
        <a:srgbClr val="BA4471"/>
      </a:accent5>
      <a:accent6>
        <a:srgbClr val="8160BC"/>
      </a:accent6>
      <a:hlink>
        <a:srgbClr val="8B4A90"/>
      </a:hlink>
      <a:folHlink>
        <a:srgbClr val="808080"/>
      </a:folHlink>
    </a:clrScheme>
    <a:fontScheme name="Century Schoolbook">
      <a:maj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Flowers">
      <a:dk1>
        <a:srgbClr val="1D5253"/>
      </a:dk1>
      <a:lt1>
        <a:sysClr val="window" lastClr="FFFFFF"/>
      </a:lt1>
      <a:dk2>
        <a:srgbClr val="000000"/>
      </a:dk2>
      <a:lt2>
        <a:srgbClr val="F1FAFA"/>
      </a:lt2>
      <a:accent1>
        <a:srgbClr val="8B4A90"/>
      </a:accent1>
      <a:accent2>
        <a:srgbClr val="349294"/>
      </a:accent2>
      <a:accent3>
        <a:srgbClr val="A5A5A5"/>
      </a:accent3>
      <a:accent4>
        <a:srgbClr val="477BB9"/>
      </a:accent4>
      <a:accent5>
        <a:srgbClr val="BA4471"/>
      </a:accent5>
      <a:accent6>
        <a:srgbClr val="8160BC"/>
      </a:accent6>
      <a:hlink>
        <a:srgbClr val="8B4A90"/>
      </a:hlink>
      <a:folHlink>
        <a:srgbClr val="808080"/>
      </a:folHlink>
    </a:clrScheme>
    <a:fontScheme name="Century Schoolbook">
      <a:maj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Flowers">
      <a:dk1>
        <a:srgbClr val="1D5253"/>
      </a:dk1>
      <a:lt1>
        <a:sysClr val="window" lastClr="FFFFFF"/>
      </a:lt1>
      <a:dk2>
        <a:srgbClr val="000000"/>
      </a:dk2>
      <a:lt2>
        <a:srgbClr val="F1FAFA"/>
      </a:lt2>
      <a:accent1>
        <a:srgbClr val="8B4A90"/>
      </a:accent1>
      <a:accent2>
        <a:srgbClr val="349294"/>
      </a:accent2>
      <a:accent3>
        <a:srgbClr val="A5A5A5"/>
      </a:accent3>
      <a:accent4>
        <a:srgbClr val="477BB9"/>
      </a:accent4>
      <a:accent5>
        <a:srgbClr val="BA4471"/>
      </a:accent5>
      <a:accent6>
        <a:srgbClr val="8160BC"/>
      </a:accent6>
      <a:hlink>
        <a:srgbClr val="8B4A90"/>
      </a:hlink>
      <a:folHlink>
        <a:srgbClr val="808080"/>
      </a:folHlink>
    </a:clrScheme>
    <a:fontScheme name="Century Schoolbook">
      <a:maj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6CB300F-524B-4030-A6B4-61DED4F505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Пурпурные дикие цветы на синем фоне</Template>
  <TotalTime>0</TotalTime>
  <Words>160</Words>
  <Application>Microsoft Office PowerPoint</Application>
  <PresentationFormat>Произвольный</PresentationFormat>
  <Paragraphs>14</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FLOWERS 16X9</vt:lpstr>
      <vt:lpstr>Journalist</vt:lpstr>
      <vt:lpstr>Презентация PowerPoint</vt:lpstr>
      <vt:lpstr>Journalist (reporter) — a person engaged  creating, editing, training and registration information. The journalist is the mirror  society, it needs to reflect reality.  The vocation of journalist  benefit people protect their  interests and to make the  light in the darkness of  ignorance</vt:lpstr>
      <vt:lpstr>The journalist works for people,  talks to them, explores, produces news,  predicts the development of events, which in the future will be interesting audience so you must know ethics, and psychology,  Philology, rhetoric, editing and design text, information technology</vt:lpstr>
      <vt:lpstr>The content of work work in the media; inform the people with accurate facts; information gathering (interviews, work with  documents, archives), its processing; analysis of facts and situations, assessment of events; the search for the most interesting events in economy, politics, culture and public life for their coverage in  media; preparation of materials for publication; literary processing of the material based  genre identity, stylistic rendering of the facts,  journalistic techniques</vt:lpstr>
      <vt:lpstr>Презентация PowerPoint</vt:lpstr>
      <vt:lpstr>Abilities: communication skills and interaction with people  (making contact)  the ability to listen and hear the interlocutor  the ability to competently and clearly to ask questions the ability to quickly navigate the events, to take  an adequate solution  creative thinking  </vt:lpstr>
      <vt:lpstr>Abilities  the ability to present in accessible language obtained  information objectivity erudition  self-control and poise interest and respect towards another person originality intellectual curiosity, tact, courtesy</vt:lpstr>
      <vt:lpstr>Quality, impeding effectiveness of professional activity: rigidity incommunicability;  isolation  the inability to properly present information the usefulness dishonesty in the presentation of information</vt:lpstr>
      <vt:lpstr>Applications weeklies, Newspapers, magazines, television, radio universities, faculties of journalism</vt:lpstr>
      <vt:lpstr>The story of two journalists Once two journalists given the task. They had to tell about the companies that kill animals. The journalists did not like this job, but they did it. They found a company that kills dogs. They felt sorry for those dogs and they joined the company to work. With this work, they learned that these dog hunters replace the fat in the sausage on the pill and give it to dogs and then kill them. A few tablets can sprinkle the dog. It was good material for the task. </vt:lpstr>
      <vt:lpstr>Journalists have already thought to leave the job. But they were very sorry for the dogs and they came up with a plan. When dog hunters will go looking for dogs journalists will go with them and when the dog hunters will be given a sausage quickly replaces it with a real one. The plan worked. So journalists have saved many dogs from death. And when their story about the dog hunters appeared in the newspaper, journalists has gained great popularity and not legitimate dog hunters exposed, and instead began to work another company that instead of killing were taken animals to vet and then to the animals stores.</vt:lpstr>
      <vt:lpstr>THE END</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2016-01-24T11:49:24Z</dcterms:created>
  <dcterms:modified xsi:type="dcterms:W3CDTF">2016-02-01T09:15:31Z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TC030988909991</vt:lpwstr>
  </property>
</Properties>
</file>