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9" r:id="rId4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8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DF9A87E-1B67-48AD-B4E5-819890E9253F}" type="datetimeFigureOut">
              <a:rPr lang="uk-UA" smtClean="0"/>
              <a:t>18.11.2015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93790F8-BCF5-4016-98A2-D33B8297858D}" type="slidenum">
              <a:rPr lang="uk-UA" smtClean="0"/>
              <a:t>‹#›</a:t>
            </a:fld>
            <a:endParaRPr lang="uk-UA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9A87E-1B67-48AD-B4E5-819890E9253F}" type="datetimeFigureOut">
              <a:rPr lang="uk-UA" smtClean="0"/>
              <a:t>18.11.2015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790F8-BCF5-4016-98A2-D33B8297858D}" type="slidenum">
              <a:rPr lang="uk-UA" smtClean="0"/>
              <a:t>‹#›</a:t>
            </a:fld>
            <a:endParaRPr lang="uk-UA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9A87E-1B67-48AD-B4E5-819890E9253F}" type="datetimeFigureOut">
              <a:rPr lang="uk-UA" smtClean="0"/>
              <a:t>18.11.2015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790F8-BCF5-4016-98A2-D33B8297858D}" type="slidenum">
              <a:rPr lang="uk-UA" smtClean="0"/>
              <a:t>‹#›</a:t>
            </a:fld>
            <a:endParaRPr lang="uk-U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9A87E-1B67-48AD-B4E5-819890E9253F}" type="datetimeFigureOut">
              <a:rPr lang="uk-UA" smtClean="0"/>
              <a:t>18.11.2015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790F8-BCF5-4016-98A2-D33B8297858D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9A87E-1B67-48AD-B4E5-819890E9253F}" type="datetimeFigureOut">
              <a:rPr lang="uk-UA" smtClean="0"/>
              <a:t>18.11.2015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790F8-BCF5-4016-98A2-D33B8297858D}" type="slidenum">
              <a:rPr lang="uk-UA" smtClean="0"/>
              <a:t>‹#›</a:t>
            </a:fld>
            <a:endParaRPr lang="uk-UA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9A87E-1B67-48AD-B4E5-819890E9253F}" type="datetimeFigureOut">
              <a:rPr lang="uk-UA" smtClean="0"/>
              <a:t>18.11.2015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790F8-BCF5-4016-98A2-D33B8297858D}" type="slidenum">
              <a:rPr lang="uk-UA" smtClean="0"/>
              <a:t>‹#›</a:t>
            </a:fld>
            <a:endParaRPr lang="uk-UA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9A87E-1B67-48AD-B4E5-819890E9253F}" type="datetimeFigureOut">
              <a:rPr lang="uk-UA" smtClean="0"/>
              <a:t>18.11.2015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790F8-BCF5-4016-98A2-D33B8297858D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9A87E-1B67-48AD-B4E5-819890E9253F}" type="datetimeFigureOut">
              <a:rPr lang="uk-UA" smtClean="0"/>
              <a:t>18.11.2015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790F8-BCF5-4016-98A2-D33B8297858D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9A87E-1B67-48AD-B4E5-819890E9253F}" type="datetimeFigureOut">
              <a:rPr lang="uk-UA" smtClean="0"/>
              <a:t>18.11.2015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790F8-BCF5-4016-98A2-D33B8297858D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9A87E-1B67-48AD-B4E5-819890E9253F}" type="datetimeFigureOut">
              <a:rPr lang="uk-UA" smtClean="0"/>
              <a:t>18.11.2015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790F8-BCF5-4016-98A2-D33B8297858D}" type="slidenum">
              <a:rPr lang="uk-UA" smtClean="0"/>
              <a:t>‹#›</a:t>
            </a:fld>
            <a:endParaRPr lang="uk-UA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9A87E-1B67-48AD-B4E5-819890E9253F}" type="datetimeFigureOut">
              <a:rPr lang="uk-UA" smtClean="0"/>
              <a:t>18.11.2015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790F8-BCF5-4016-98A2-D33B8297858D}" type="slidenum">
              <a:rPr lang="uk-UA" smtClean="0"/>
              <a:t>‹#›</a:t>
            </a:fld>
            <a:endParaRPr lang="uk-UA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2DF9A87E-1B67-48AD-B4E5-819890E9253F}" type="datetimeFigureOut">
              <a:rPr lang="uk-UA" smtClean="0"/>
              <a:t>18.11.2015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93790F8-BCF5-4016-98A2-D33B8297858D}" type="slidenum">
              <a:rPr lang="uk-UA" smtClean="0"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5" name="Рисунок 4" descr="Surrey School District - A Vision for the Futur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320" y="3645024"/>
            <a:ext cx="6984776" cy="2448272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</p:pic>
      <p:pic>
        <p:nvPicPr>
          <p:cNvPr id="6" name="Рисунок 5" descr="Результат пошуку зображень за запитом &quot;school of the future топик&quot;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320" y="1311036"/>
            <a:ext cx="3492388" cy="1829932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7" name="Рисунок 6" descr="Результат пошуку зображень за запитом &quot;school of the future топик&quot;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9708" y="1311036"/>
            <a:ext cx="3398676" cy="1837750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90141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n-US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my opinion there will be a lot of unusual technology in the school. Every class room will be equipped with a computer lab and a smart board. We will have on-line lessons in the future. If you are ill, you will have an opportunity to be present at the lesson. </a:t>
            </a:r>
            <a:r>
              <a:rPr lang="uk-UA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One</a:t>
            </a:r>
            <a:r>
              <a:rPr lang="uk-UA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thing</a:t>
            </a:r>
            <a:r>
              <a:rPr lang="uk-UA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uk-UA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</a:t>
            </a:r>
            <a:r>
              <a:rPr lang="uk-UA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say</a:t>
            </a:r>
            <a:r>
              <a:rPr lang="uk-UA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uk-UA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certain</a:t>
            </a:r>
            <a:r>
              <a:rPr lang="uk-UA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uk-UA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lang="uk-UA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long-distance</a:t>
            </a:r>
            <a:r>
              <a:rPr lang="uk-UA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studies</a:t>
            </a:r>
            <a:r>
              <a:rPr lang="uk-UA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will</a:t>
            </a:r>
            <a:r>
              <a:rPr lang="uk-UA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become</a:t>
            </a:r>
            <a:r>
              <a:rPr lang="uk-UA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uk-UA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norm</a:t>
            </a:r>
            <a:r>
              <a:rPr lang="uk-UA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There will be less subjects than we have now. </a:t>
            </a:r>
            <a:r>
              <a:rPr lang="uk-UA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uk-UA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think</a:t>
            </a:r>
            <a:r>
              <a:rPr lang="uk-UA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Ipads</a:t>
            </a:r>
            <a:r>
              <a:rPr lang="uk-UA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</a:t>
            </a:r>
            <a:r>
              <a:rPr lang="uk-UA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</a:t>
            </a:r>
            <a:r>
              <a:rPr lang="uk-UA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used</a:t>
            </a:r>
            <a:r>
              <a:rPr lang="uk-UA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uk-UA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replace</a:t>
            </a:r>
            <a:r>
              <a:rPr lang="uk-UA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textbooks</a:t>
            </a:r>
            <a:r>
              <a:rPr lang="en-US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uk-UA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</a:t>
            </a:r>
            <a:r>
              <a:rPr lang="en-US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 will be no </a:t>
            </a:r>
            <a:r>
              <a:rPr lang="uk-UA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teachers</a:t>
            </a:r>
            <a:r>
              <a:rPr lang="en-US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no books in the future. R</a:t>
            </a:r>
            <a:r>
              <a:rPr lang="uk-UA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obots</a:t>
            </a:r>
            <a:r>
              <a:rPr lang="uk-UA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uk-UA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other</a:t>
            </a:r>
            <a:r>
              <a:rPr lang="uk-UA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gadgets</a:t>
            </a:r>
            <a:r>
              <a:rPr lang="uk-UA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will be</a:t>
            </a:r>
            <a:r>
              <a:rPr lang="uk-UA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used</a:t>
            </a:r>
            <a:r>
              <a:rPr lang="uk-UA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uk-UA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education</a:t>
            </a:r>
            <a:r>
              <a:rPr lang="uk-UA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uk-UA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his</a:t>
            </a:r>
            <a:r>
              <a:rPr lang="uk-UA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way</a:t>
            </a:r>
            <a:r>
              <a:rPr lang="uk-UA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uk-UA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teaching</a:t>
            </a:r>
            <a:r>
              <a:rPr lang="uk-UA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students</a:t>
            </a:r>
            <a:r>
              <a:rPr lang="uk-UA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will</a:t>
            </a:r>
            <a:r>
              <a:rPr lang="uk-UA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soon</a:t>
            </a:r>
            <a:r>
              <a:rPr lang="uk-UA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</a:t>
            </a:r>
            <a:r>
              <a:rPr lang="uk-UA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implemented</a:t>
            </a:r>
            <a:r>
              <a:rPr lang="uk-UA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uk-UA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every</a:t>
            </a:r>
            <a:r>
              <a:rPr lang="uk-UA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school</a:t>
            </a:r>
            <a:r>
              <a:rPr lang="uk-UA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around</a:t>
            </a:r>
            <a:r>
              <a:rPr lang="uk-UA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uk-UA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world</a:t>
            </a:r>
            <a:r>
              <a:rPr lang="en-US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Teachers will just help us to get information for studying. </a:t>
            </a:r>
            <a:endParaRPr lang="uk-UA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dream to study in the school of the future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548680"/>
            <a:ext cx="7756263" cy="105425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uk-UA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</a:t>
            </a:r>
            <a:r>
              <a:rPr lang="uk-UA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will</a:t>
            </a:r>
            <a:r>
              <a:rPr lang="uk-UA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our</a:t>
            </a:r>
            <a:r>
              <a:rPr lang="uk-UA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schools</a:t>
            </a:r>
            <a:r>
              <a:rPr lang="uk-UA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look</a:t>
            </a:r>
            <a:r>
              <a:rPr lang="uk-UA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like</a:t>
            </a:r>
            <a:r>
              <a:rPr lang="uk-UA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uk-UA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r>
              <a:rPr lang="uk-UA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years</a:t>
            </a:r>
            <a:r>
              <a:rPr lang="uk-UA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br>
              <a:rPr lang="uk-UA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32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492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educationnext.org/files/ednext_20113_Schorr_img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56" y="722396"/>
            <a:ext cx="8941162" cy="5472608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slope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9172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</TotalTime>
  <Words>101</Words>
  <Application>Microsoft Office PowerPoint</Application>
  <PresentationFormat>Экран (4:3)</PresentationFormat>
  <Paragraphs>3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Твердый переплет</vt:lpstr>
      <vt:lpstr>Презентация PowerPoint</vt:lpstr>
      <vt:lpstr>What will our schools look like in 25 years? 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Сергей</dc:creator>
  <cp:lastModifiedBy>Сергей</cp:lastModifiedBy>
  <cp:revision>5</cp:revision>
  <dcterms:created xsi:type="dcterms:W3CDTF">2015-11-18T16:46:36Z</dcterms:created>
  <dcterms:modified xsi:type="dcterms:W3CDTF">2015-11-18T17:31:37Z</dcterms:modified>
</cp:coreProperties>
</file>