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jp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2492896"/>
            <a:ext cx="7772400" cy="1470025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uk-UA" dirty="0" smtClean="0"/>
              <a:t>Життя 9-Б класу </a:t>
            </a:r>
            <a:br>
              <a:rPr lang="uk-UA" dirty="0" smtClean="0"/>
            </a:br>
            <a:r>
              <a:rPr lang="uk-UA" dirty="0" smtClean="0"/>
              <a:t>в 2016 – 2017 навчальному році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08504" cy="6858000"/>
          </a:xfrm>
          <a:ln w="76200">
            <a:solidFill>
              <a:srgbClr val="00B050"/>
            </a:solidFill>
          </a:ln>
        </p:spPr>
        <p:txBody>
          <a:bodyPr/>
          <a:lstStyle/>
          <a:p>
            <a:endParaRPr lang="uk-UA" dirty="0" smtClean="0"/>
          </a:p>
          <a:p>
            <a:endParaRPr lang="uk-UA" dirty="0"/>
          </a:p>
          <a:p>
            <a:endParaRPr lang="uk-UA" dirty="0" smtClean="0"/>
          </a:p>
          <a:p>
            <a:endParaRPr lang="uk-UA" dirty="0"/>
          </a:p>
          <a:p>
            <a:endParaRPr lang="uk-UA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2243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Объект 18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84" y="2924944"/>
            <a:ext cx="4038600" cy="3028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Объект 19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4384" y="3140968"/>
            <a:ext cx="4096456" cy="23042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Объект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84" y="404664"/>
            <a:ext cx="4038600" cy="22717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Объект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4384" y="404664"/>
            <a:ext cx="4038600" cy="22717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7731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3356992"/>
            <a:ext cx="3103813" cy="3103813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418" y="2708920"/>
            <a:ext cx="3712414" cy="3712414"/>
          </a:xfrm>
        </p:spPr>
      </p:pic>
      <p:pic>
        <p:nvPicPr>
          <p:cNvPr id="8" name="Объект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25" y="260648"/>
            <a:ext cx="4038600" cy="2271712"/>
          </a:xfrm>
          <a:prstGeom prst="rect">
            <a:avLst/>
          </a:prstGeom>
        </p:spPr>
      </p:pic>
      <p:pic>
        <p:nvPicPr>
          <p:cNvPr id="9" name="Объект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325" y="314077"/>
            <a:ext cx="3815107" cy="2861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1626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7418" y="3356992"/>
            <a:ext cx="4038600" cy="26755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511" y="3356992"/>
            <a:ext cx="4452089" cy="26642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Объект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20688"/>
            <a:ext cx="4038600" cy="22717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Объект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88640"/>
            <a:ext cx="4038600" cy="3028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70241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0973" y="3284984"/>
            <a:ext cx="4038600" cy="26755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73" y="3284984"/>
            <a:ext cx="4038600" cy="26755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Объект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32656"/>
            <a:ext cx="4038600" cy="26755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Объект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332656"/>
            <a:ext cx="4038600" cy="26755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6252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3140968"/>
            <a:ext cx="2179320" cy="32918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774" y="3356992"/>
            <a:ext cx="4038600" cy="26755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Объект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737" y="332656"/>
            <a:ext cx="4038600" cy="26755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Объект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1737" y="332656"/>
            <a:ext cx="4038600" cy="26755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6252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32656"/>
            <a:ext cx="4038600" cy="26755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Объект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332656"/>
            <a:ext cx="4038600" cy="26755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Объект 9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Объект 1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" name="Объект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3212976"/>
            <a:ext cx="4038600" cy="26755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Объект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212976"/>
            <a:ext cx="4038600" cy="26755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6252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04664"/>
            <a:ext cx="8803999" cy="58326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14084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</Words>
  <Application>Microsoft Office PowerPoint</Application>
  <PresentationFormat>Экран (4:3)</PresentationFormat>
  <Paragraphs>5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Життя 9-Б класу  в 2016 – 2017 навчальному році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Життя 9-Б класу  в 2016 – 2017 навчальному році</dc:title>
  <dc:creator>Home</dc:creator>
  <cp:lastModifiedBy>Home</cp:lastModifiedBy>
  <cp:revision>1</cp:revision>
  <dcterms:created xsi:type="dcterms:W3CDTF">2017-04-11T17:10:27Z</dcterms:created>
  <dcterms:modified xsi:type="dcterms:W3CDTF">2017-04-11T17:17:44Z</dcterms:modified>
</cp:coreProperties>
</file>